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3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306" r:id="rId15"/>
    <p:sldId id="308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B02E33"/>
    <a:srgbClr val="D805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33" autoAdjust="0"/>
    <p:restoredTop sz="93204" autoAdjust="0"/>
  </p:normalViewPr>
  <p:slideViewPr>
    <p:cSldViewPr snapToGrid="0">
      <p:cViewPr>
        <p:scale>
          <a:sx n="75" d="100"/>
          <a:sy n="75" d="100"/>
        </p:scale>
        <p:origin x="2322" y="684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E55F1-990F-41EF-BADC-EB3101E3B822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E85A6-FA13-4A89-BD69-2E15B8B36C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99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B20E96-FC07-4A0A-A92C-8F6BED3E34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5933876-9473-441A-B91E-7940E7A599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B87D6A-F187-4ACE-BF29-D4560DC7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136D-E304-4CA5-8123-CAC8CD10A115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3AE6AD-B306-4B61-9FEE-96AE8B0EB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41773D-7670-4CE5-BD6D-7E05C75AD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50D1-4689-4383-82E3-DA0B7BB77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60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98CCDA-1A51-45A5-B65A-00C4CA878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83A45D9-E388-486B-B6A5-96FC94BC16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AC6734-27FC-4E64-8207-B383741D0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136D-E304-4CA5-8123-CAC8CD10A115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3BB794-24FB-4109-8F60-7AE152EF1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75CB87-3FBE-45D7-A806-2E28AEDD1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50D1-4689-4383-82E3-DA0B7BB77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9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835D2B6-037A-4B4E-9501-18FE17CC9F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AF2670F-0170-4882-B67B-152290C42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4E41CC-CBFA-46DB-A790-A1F90CD51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136D-E304-4CA5-8123-CAC8CD10A115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961EAD-ACA5-4F04-B420-9480231E7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12EF33-DA2A-4CBC-8E1A-45279F87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50D1-4689-4383-82E3-DA0B7BB77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007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72E77F-F5CB-4C3D-9D92-2944CEAE8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CB67FB-CB33-41C2-8CCE-37DF6AD40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D42AB1-49BC-4D51-86D8-7CA766F87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136D-E304-4CA5-8123-CAC8CD10A115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276A12-DC56-4D15-85DA-503099154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9BF90-BC95-4883-A0B9-4CE6672B1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50D1-4689-4383-82E3-DA0B7BB77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59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528AB3-747E-417F-807B-B5A8F05B1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2A5E44-392A-440F-8140-B864E9432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90E9FB-0F11-48E6-B2AA-D359D63B9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136D-E304-4CA5-8123-CAC8CD10A115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CAEF8E-0C12-4E8E-815B-2782CD7D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8B733E-B045-4D8F-BE37-9A6CC79A9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50D1-4689-4383-82E3-DA0B7BB77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97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9116C9-4885-4463-8556-688F0DE3A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5FBE20-0822-4587-88F8-39C6CE5DC2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DD43955-C48A-403A-83B0-3B617C2C6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774261-ABD9-42BA-ABDF-3B0AB2A62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136D-E304-4CA5-8123-CAC8CD10A115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684B434-2DED-40B2-9F86-AD6D02C58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1D2E23-1966-4B33-85A1-640D62727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50D1-4689-4383-82E3-DA0B7BB77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64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706FF8-FF3D-4416-8AF4-4B49BEAFC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0BF16F-B521-40C5-8AF9-E5F637C03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5A9D554-8456-4716-A5F7-B67904E3E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ADD631-038E-4D0F-BE15-434D064188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AA934F6-19FE-411D-A788-06E06C9209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A15CE6F-D09D-42AA-8600-9CC9AB075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136D-E304-4CA5-8123-CAC8CD10A115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8D7F347-A672-48F6-A347-D1DD3EB77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DB2EEB2-89B4-4285-8A15-56F9C4220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50D1-4689-4383-82E3-DA0B7BB77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60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1CD7BA-CB8B-4362-91FD-5D75DB10F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45F80EB-F6B1-4508-8175-ADFECACFC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136D-E304-4CA5-8123-CAC8CD10A115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C451C52-0B7D-4878-A56D-6FF593600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3C2E0C5-6D06-415F-98E8-E174E9D59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50D1-4689-4383-82E3-DA0B7BB77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712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6B5FFEB-6C96-462F-B6F8-823BB3BD5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136D-E304-4CA5-8123-CAC8CD10A115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1BC9B28-C206-4878-9847-75E44958E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FFF51F2-974A-4875-A99C-948A973DA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50D1-4689-4383-82E3-DA0B7BB77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97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E605C1-ECDC-4194-B310-7A7813027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79434E-7580-485F-B872-2841EF0E4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2E14217-37E6-41B9-A30E-06BC04749D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160FD1-0183-4E69-B744-5226E824A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136D-E304-4CA5-8123-CAC8CD10A115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E7B9A7-74F7-4D99-9FC3-754A75889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C7262A-B915-4F5D-A30D-39A65CC05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50D1-4689-4383-82E3-DA0B7BB77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831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4681C4-E9F9-4569-8E77-17DDC398A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7D654BC-E7E1-43C1-9912-106B65FF2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57996D-3450-4B0D-9A2E-D97886517A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0436C8E-9DAE-433D-90C2-DFB6B42B8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136D-E304-4CA5-8123-CAC8CD10A115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7EB255-1176-4EC6-AC98-404D5162C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BE29B14-943A-4ABD-BCF4-BEE5BEB9E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50D1-4689-4383-82E3-DA0B7BB77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14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6F3D71E-66DC-4EB7-B586-F338C01BE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D97504-5B16-4B29-9B6B-3475D8B7C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4641B6-FFE7-473D-93D1-4037DD0F3A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7136D-E304-4CA5-8123-CAC8CD10A115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C800DC-0584-4D8D-AA6B-350D260AD9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05A488-2166-4C49-93ED-6800721B9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E50D1-4689-4383-82E3-DA0B7BB77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40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4C4C8AB-A139-44D2-A144-644C0AB4D832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ドローン</a:t>
            </a:r>
            <a:endParaRPr lang="en-US" altLang="ja-JP" sz="4400" dirty="0"/>
          </a:p>
          <a:p>
            <a:pPr algn="ctr"/>
            <a:r>
              <a:rPr kumimoji="1" lang="ja-JP" altLang="en-US" sz="4400" dirty="0"/>
              <a:t>初飛行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1CCB427-6230-4966-A869-F68CD0DF5640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１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A41D2BD-B31F-4068-9F2A-06FBD0DE891F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展示会</a:t>
            </a:r>
            <a:endParaRPr lang="en-US" altLang="ja-JP" sz="4400" dirty="0"/>
          </a:p>
          <a:p>
            <a:pPr algn="ctr"/>
            <a:r>
              <a:rPr lang="ja-JP" altLang="en-US" sz="4400" dirty="0"/>
              <a:t>中止</a:t>
            </a:r>
            <a:endParaRPr kumimoji="1" lang="ja-JP" altLang="en-US" sz="44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ACF04E6-19E6-40E0-9275-CA2AE1D335AF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２人目</a:t>
            </a:r>
            <a:endParaRPr lang="en-US" altLang="ja-JP" sz="4400" dirty="0"/>
          </a:p>
          <a:p>
            <a:pPr algn="ctr"/>
            <a:r>
              <a:rPr lang="ja-JP" altLang="en-US" sz="4400" dirty="0"/>
              <a:t>誕生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5FF6FB8-8759-4D34-8A67-13EB35E2551F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読書停滞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88BD80D-48D6-4D28-8133-98C6DC637C35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開設・稼働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BC5230B-9728-4BBE-9228-BE5804081363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断捨離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500490E-34D5-4937-A1FF-DDA561897145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鬼滅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4F25909-CDD9-470E-9C57-73CAD126F04D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配信事業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06501DF-1B99-438B-9D76-9E7D95B51BD7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再稼働</a:t>
            </a:r>
            <a:endParaRPr kumimoji="1" lang="ja-JP" altLang="en-US" sz="4400" dirty="0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64923C6-AE74-4574-AE44-9E8B393B4C09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在宅</a:t>
            </a:r>
            <a:endParaRPr lang="en-US" altLang="ja-JP" sz="4400" dirty="0"/>
          </a:p>
          <a:p>
            <a:pPr algn="ctr"/>
            <a:r>
              <a:rPr lang="ja-JP" altLang="en-US" sz="4400" dirty="0"/>
              <a:t>ワーク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F5AF46C-BA51-42B6-B035-8E9782010793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引越し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FF98091-B56A-4F0F-BD46-F835EFF1309B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料理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8FE7AAC-923B-441E-8161-75295FD774A3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２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C8FA415-D707-4766-BE40-9DB174AE13ED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19572B-615E-4DF5-BA03-1720B02B8AB5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５</a:t>
            </a:r>
            <a:endParaRPr kumimoji="1" lang="ja-JP" altLang="en-US" sz="96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7531C6-239B-4B44-B0DD-86A2331AD604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６</a:t>
            </a:r>
            <a:endParaRPr kumimoji="1" lang="ja-JP" altLang="en-US" sz="96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847734-561E-4DD0-8683-00C460AE3CEA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７</a:t>
            </a:r>
            <a:endParaRPr kumimoji="1" lang="ja-JP" altLang="en-US" sz="9600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EF8772-1FA7-46CA-A2E5-9B46615AD9BF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１１</a:t>
            </a:r>
            <a:endParaRPr kumimoji="1" lang="ja-JP" altLang="en-US" sz="96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9B27BFF-8E36-4CDB-80C1-8A99D7226982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９</a:t>
            </a:r>
            <a:endParaRPr kumimoji="1" lang="ja-JP" altLang="en-US" sz="96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D69A592-2B7E-42B1-AE26-CB5BDF8468DE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１０</a:t>
            </a:r>
            <a:endParaRPr kumimoji="1" lang="ja-JP" altLang="en-US" sz="960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564A895-A783-4ABE-A406-13F069A10C94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４</a:t>
            </a:r>
            <a:endParaRPr kumimoji="1" lang="ja-JP" altLang="en-US" sz="96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D195467-8A35-44B2-B925-BED76921D1D4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８</a:t>
            </a:r>
            <a:endParaRPr kumimoji="1" lang="ja-JP" altLang="en-US" sz="96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EF7099E-9FC9-48B8-8F28-224EF28215D8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１２</a:t>
            </a:r>
            <a:endParaRPr kumimoji="1" lang="ja-JP" altLang="en-US" sz="96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3066C72-ABE4-4402-9C91-2C5F1180C3C1}"/>
              </a:ext>
            </a:extLst>
          </p:cNvPr>
          <p:cNvSpPr txBox="1"/>
          <p:nvPr/>
        </p:nvSpPr>
        <p:spPr>
          <a:xfrm>
            <a:off x="0" y="-369332"/>
            <a:ext cx="1210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番号の図形の背面にテキストボックスがありますので、テキストを書き換えてください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81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06501DF-1B99-438B-9D76-9E7D95B51BD7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再稼働</a:t>
            </a:r>
            <a:endParaRPr kumimoji="1" lang="ja-JP" altLang="en-US" sz="44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D69A592-2B7E-42B1-AE26-CB5BDF8468DE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１０</a:t>
            </a:r>
            <a:endParaRPr kumimoji="1" lang="ja-JP" altLang="en-US" sz="96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500490E-34D5-4937-A1FF-DDA561897145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鬼滅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FF98091-B56A-4F0F-BD46-F835EFF1309B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料理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9B27BFF-8E36-4CDB-80C1-8A99D7226982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９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4F25909-CDD9-470E-9C57-73CAD126F04D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配信事業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19572B-615E-4DF5-BA03-1720B02B8AB5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５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5FF6FB8-8759-4D34-8A67-13EB35E2551F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読書停滞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D195467-8A35-44B2-B925-BED76921D1D4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８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F5AF46C-BA51-42B6-B035-8E9782010793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引越し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847734-561E-4DD0-8683-00C460AE3CEA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７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BC5230B-9728-4BBE-9228-BE5804081363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断捨離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7531C6-239B-4B44-B0DD-86A2331AD604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88BD80D-48D6-4D28-8133-98C6DC637C35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開設・稼働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564A895-A783-4ABE-A406-13F069A10C94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４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64923C6-AE74-4574-AE44-9E8B393B4C09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在宅</a:t>
            </a:r>
            <a:endParaRPr lang="en-US" altLang="ja-JP" sz="4400" dirty="0"/>
          </a:p>
          <a:p>
            <a:pPr algn="ctr"/>
            <a:r>
              <a:rPr lang="ja-JP" altLang="en-US" sz="4400" dirty="0"/>
              <a:t>ワーク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EF8772-1FA7-46CA-A2E5-9B46615AD9BF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１１</a:t>
            </a:r>
            <a:endParaRPr kumimoji="1" lang="ja-JP" altLang="en-US" sz="96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EF7099E-9FC9-48B8-8F28-224EF28215D8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１２</a:t>
            </a:r>
            <a:endParaRPr kumimoji="1" lang="ja-JP" altLang="en-US" sz="96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C8FA415-D707-4766-BE40-9DB174AE13ED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３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ACF04E6-19E6-40E0-9275-CA2AE1D335AF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２人目</a:t>
            </a:r>
            <a:endParaRPr lang="en-US" altLang="ja-JP" sz="4400" dirty="0"/>
          </a:p>
          <a:p>
            <a:pPr algn="ctr"/>
            <a:r>
              <a:rPr lang="ja-JP" altLang="en-US" sz="4400" dirty="0"/>
              <a:t>誕生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8FE7AAC-923B-441E-8161-75295FD774A3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２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A41D2BD-B31F-4068-9F2A-06FBD0DE891F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展示会</a:t>
            </a:r>
            <a:endParaRPr lang="en-US" altLang="ja-JP" sz="4400" dirty="0"/>
          </a:p>
          <a:p>
            <a:pPr algn="ctr"/>
            <a:r>
              <a:rPr lang="ja-JP" altLang="en-US" sz="4400" dirty="0"/>
              <a:t>中止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1CCB427-6230-4966-A869-F68CD0DF5640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１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4C4C8AB-A139-44D2-A144-644C0AB4D832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ドローン</a:t>
            </a:r>
            <a:endParaRPr lang="en-US" altLang="ja-JP" sz="4400" dirty="0"/>
          </a:p>
          <a:p>
            <a:pPr algn="ctr"/>
            <a:r>
              <a:rPr kumimoji="1" lang="ja-JP" altLang="en-US" sz="4400" dirty="0"/>
              <a:t>初飛行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B119501-3498-4AB9-8EC6-87EB671DB5C2}"/>
              </a:ext>
            </a:extLst>
          </p:cNvPr>
          <p:cNvSpPr txBox="1"/>
          <p:nvPr/>
        </p:nvSpPr>
        <p:spPr>
          <a:xfrm>
            <a:off x="0" y="-646331"/>
            <a:ext cx="1210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テキストボックスはテキストを書き換えてください。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番号の図形の背面にテキストボックスがありますので、テキストを書き換えてください。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7971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500490E-34D5-4937-A1FF-DDA561897145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鬼滅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EF8772-1FA7-46CA-A2E5-9B46615AD9BF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１１</a:t>
            </a:r>
            <a:endParaRPr kumimoji="1" lang="ja-JP" altLang="en-US" sz="9600" dirty="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FF98091-B56A-4F0F-BD46-F835EFF1309B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料理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D69A592-2B7E-42B1-AE26-CB5BDF8468DE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１０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06501DF-1B99-438B-9D76-9E7D95B51BD7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再稼働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9B27BFF-8E36-4CDB-80C1-8A99D7226982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９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4F25909-CDD9-470E-9C57-73CAD126F04D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配信事業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19572B-615E-4DF5-BA03-1720B02B8AB5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５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5FF6FB8-8759-4D34-8A67-13EB35E2551F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読書停滞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D195467-8A35-44B2-B925-BED76921D1D4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８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F5AF46C-BA51-42B6-B035-8E9782010793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引越し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847734-561E-4DD0-8683-00C460AE3CEA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７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BC5230B-9728-4BBE-9228-BE5804081363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断捨離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7531C6-239B-4B44-B0DD-86A2331AD604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88BD80D-48D6-4D28-8133-98C6DC637C35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開設・稼働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564A895-A783-4ABE-A406-13F069A10C94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４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64923C6-AE74-4574-AE44-9E8B393B4C09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在宅</a:t>
            </a:r>
            <a:endParaRPr lang="en-US" altLang="ja-JP" sz="4400" dirty="0"/>
          </a:p>
          <a:p>
            <a:pPr algn="ctr"/>
            <a:r>
              <a:rPr lang="ja-JP" altLang="en-US" sz="4400" dirty="0"/>
              <a:t>ワーク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EF7099E-9FC9-48B8-8F28-224EF28215D8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１２</a:t>
            </a:r>
            <a:endParaRPr kumimoji="1" lang="ja-JP" altLang="en-US" sz="96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C8FA415-D707-4766-BE40-9DB174AE13ED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３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ACF04E6-19E6-40E0-9275-CA2AE1D335AF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２人目</a:t>
            </a:r>
            <a:endParaRPr lang="en-US" altLang="ja-JP" sz="4400" dirty="0"/>
          </a:p>
          <a:p>
            <a:pPr algn="ctr"/>
            <a:r>
              <a:rPr lang="ja-JP" altLang="en-US" sz="4400" dirty="0"/>
              <a:t>誕生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8FE7AAC-923B-441E-8161-75295FD774A3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２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A41D2BD-B31F-4068-9F2A-06FBD0DE891F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展示会</a:t>
            </a:r>
            <a:endParaRPr lang="en-US" altLang="ja-JP" sz="4400" dirty="0"/>
          </a:p>
          <a:p>
            <a:pPr algn="ctr"/>
            <a:r>
              <a:rPr lang="ja-JP" altLang="en-US" sz="4400" dirty="0"/>
              <a:t>中止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1CCB427-6230-4966-A869-F68CD0DF5640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１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4C4C8AB-A139-44D2-A144-644C0AB4D832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ドローン</a:t>
            </a:r>
            <a:endParaRPr lang="en-US" altLang="ja-JP" sz="4400" dirty="0"/>
          </a:p>
          <a:p>
            <a:pPr algn="ctr"/>
            <a:r>
              <a:rPr kumimoji="1" lang="ja-JP" altLang="en-US" sz="4400" dirty="0"/>
              <a:t>初飛行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8B96EB2-2238-4566-BE7D-9A6D860647F9}"/>
              </a:ext>
            </a:extLst>
          </p:cNvPr>
          <p:cNvSpPr txBox="1"/>
          <p:nvPr/>
        </p:nvSpPr>
        <p:spPr>
          <a:xfrm>
            <a:off x="0" y="-646331"/>
            <a:ext cx="1210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テキストボックスはテキストを書き換えてください。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番号の図形の背面にテキストボックスがありますので、テキストを書き換えてください。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2978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FF98091-B56A-4F0F-BD46-F835EFF1309B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料理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EF7099E-9FC9-48B8-8F28-224EF28215D8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１２</a:t>
            </a:r>
            <a:endParaRPr kumimoji="1" lang="ja-JP" altLang="en-US" sz="96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D69A592-2B7E-42B1-AE26-CB5BDF8468DE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１０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EF8772-1FA7-46CA-A2E5-9B46615AD9BF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１１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500490E-34D5-4937-A1FF-DDA561897145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鬼滅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06501DF-1B99-438B-9D76-9E7D95B51BD7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再稼働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9B27BFF-8E36-4CDB-80C1-8A99D7226982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９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4F25909-CDD9-470E-9C57-73CAD126F04D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配信事業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19572B-615E-4DF5-BA03-1720B02B8AB5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５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5FF6FB8-8759-4D34-8A67-13EB35E2551F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読書停滞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D195467-8A35-44B2-B925-BED76921D1D4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８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F5AF46C-BA51-42B6-B035-8E9782010793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引越し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847734-561E-4DD0-8683-00C460AE3CEA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７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BC5230B-9728-4BBE-9228-BE5804081363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断捨離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7531C6-239B-4B44-B0DD-86A2331AD604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88BD80D-48D6-4D28-8133-98C6DC637C35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開設・稼働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564A895-A783-4ABE-A406-13F069A10C94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４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64923C6-AE74-4574-AE44-9E8B393B4C09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在宅</a:t>
            </a:r>
            <a:endParaRPr lang="en-US" altLang="ja-JP" sz="4400" dirty="0"/>
          </a:p>
          <a:p>
            <a:pPr algn="ctr"/>
            <a:r>
              <a:rPr lang="ja-JP" altLang="en-US" sz="4400" dirty="0"/>
              <a:t>ワーク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C8FA415-D707-4766-BE40-9DB174AE13ED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３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ACF04E6-19E6-40E0-9275-CA2AE1D335AF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２人目</a:t>
            </a:r>
            <a:endParaRPr lang="en-US" altLang="ja-JP" sz="4400" dirty="0"/>
          </a:p>
          <a:p>
            <a:pPr algn="ctr"/>
            <a:r>
              <a:rPr lang="ja-JP" altLang="en-US" sz="4400" dirty="0"/>
              <a:t>誕生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8FE7AAC-923B-441E-8161-75295FD774A3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２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A41D2BD-B31F-4068-9F2A-06FBD0DE891F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展示会</a:t>
            </a:r>
            <a:endParaRPr lang="en-US" altLang="ja-JP" sz="4400" dirty="0"/>
          </a:p>
          <a:p>
            <a:pPr algn="ctr"/>
            <a:r>
              <a:rPr lang="ja-JP" altLang="en-US" sz="4400" dirty="0"/>
              <a:t>中止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1CCB427-6230-4966-A869-F68CD0DF5640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１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4C4C8AB-A139-44D2-A144-644C0AB4D832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ドローン</a:t>
            </a:r>
            <a:endParaRPr lang="en-US" altLang="ja-JP" sz="4400" dirty="0"/>
          </a:p>
          <a:p>
            <a:pPr algn="ctr"/>
            <a:r>
              <a:rPr kumimoji="1" lang="ja-JP" altLang="en-US" sz="4400" dirty="0"/>
              <a:t>初飛行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8CB6B3A-1895-424A-8B48-DE82C98433E9}"/>
              </a:ext>
            </a:extLst>
          </p:cNvPr>
          <p:cNvSpPr txBox="1"/>
          <p:nvPr/>
        </p:nvSpPr>
        <p:spPr>
          <a:xfrm>
            <a:off x="0" y="-646331"/>
            <a:ext cx="1210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テキストボックスはテキストを書き換えてください。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番号の図形の背面にテキストボックスがありますので、テキストを書き換えてください。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0885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EF7099E-9FC9-48B8-8F28-224EF28215D8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１２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FF98091-B56A-4F0F-BD46-F835EFF1309B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料理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EF8772-1FA7-46CA-A2E5-9B46615AD9BF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１１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500490E-34D5-4937-A1FF-DDA561897145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鬼滅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D69A592-2B7E-42B1-AE26-CB5BDF8468DE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１０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06501DF-1B99-438B-9D76-9E7D95B51BD7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再稼働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9B27BFF-8E36-4CDB-80C1-8A99D7226982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９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4F25909-CDD9-470E-9C57-73CAD126F04D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配信事業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19572B-615E-4DF5-BA03-1720B02B8AB5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５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5FF6FB8-8759-4D34-8A67-13EB35E2551F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読書停滞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D195467-8A35-44B2-B925-BED76921D1D4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８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F5AF46C-BA51-42B6-B035-8E9782010793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引越し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847734-561E-4DD0-8683-00C460AE3CEA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７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BC5230B-9728-4BBE-9228-BE5804081363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断捨離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7531C6-239B-4B44-B0DD-86A2331AD604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88BD80D-48D6-4D28-8133-98C6DC637C35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開設・稼働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564A895-A783-4ABE-A406-13F069A10C94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４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64923C6-AE74-4574-AE44-9E8B393B4C09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在宅</a:t>
            </a:r>
            <a:endParaRPr lang="en-US" altLang="ja-JP" sz="4400" dirty="0"/>
          </a:p>
          <a:p>
            <a:pPr algn="ctr"/>
            <a:r>
              <a:rPr lang="ja-JP" altLang="en-US" sz="4400" dirty="0"/>
              <a:t>ワーク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C8FA415-D707-4766-BE40-9DB174AE13ED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３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ACF04E6-19E6-40E0-9275-CA2AE1D335AF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２人目</a:t>
            </a:r>
            <a:endParaRPr lang="en-US" altLang="ja-JP" sz="4400" dirty="0"/>
          </a:p>
          <a:p>
            <a:pPr algn="ctr"/>
            <a:r>
              <a:rPr lang="ja-JP" altLang="en-US" sz="4400" dirty="0"/>
              <a:t>誕生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8FE7AAC-923B-441E-8161-75295FD774A3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２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A41D2BD-B31F-4068-9F2A-06FBD0DE891F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展示会</a:t>
            </a:r>
            <a:endParaRPr lang="en-US" altLang="ja-JP" sz="4400" dirty="0"/>
          </a:p>
          <a:p>
            <a:pPr algn="ctr"/>
            <a:r>
              <a:rPr lang="ja-JP" altLang="en-US" sz="4400" dirty="0"/>
              <a:t>中止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1CCB427-6230-4966-A869-F68CD0DF5640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１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4C4C8AB-A139-44D2-A144-644C0AB4D832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ドローン</a:t>
            </a:r>
            <a:endParaRPr lang="en-US" altLang="ja-JP" sz="4400" dirty="0"/>
          </a:p>
          <a:p>
            <a:pPr algn="ctr"/>
            <a:r>
              <a:rPr kumimoji="1" lang="ja-JP" altLang="en-US" sz="4400" dirty="0"/>
              <a:t>初飛行</a:t>
            </a:r>
          </a:p>
        </p:txBody>
      </p:sp>
    </p:spTree>
    <p:extLst>
      <p:ext uri="{BB962C8B-B14F-4D97-AF65-F5344CB8AC3E}">
        <p14:creationId xmlns:p14="http://schemas.microsoft.com/office/powerpoint/2010/main" val="8333249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966DC8C-2072-4A48-A2CF-190D6AFEC05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27" t="-2324" r="72274" b="67441"/>
          <a:stretch/>
        </p:blipFill>
        <p:spPr>
          <a:xfrm>
            <a:off x="649457" y="573375"/>
            <a:ext cx="2730916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37056E42-DD05-4F78-AF4A-3F0CC90646B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726" t="-2324" r="49801" b="67441"/>
          <a:stretch/>
        </p:blipFill>
        <p:spPr>
          <a:xfrm>
            <a:off x="3380372" y="573375"/>
            <a:ext cx="2739869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9D11A314-5423-4FBD-9F41-347831F7C61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199" t="-2324" r="27255" b="67441"/>
          <a:stretch/>
        </p:blipFill>
        <p:spPr>
          <a:xfrm>
            <a:off x="6120241" y="573375"/>
            <a:ext cx="2748822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98D769BC-3829-45A9-A343-3CE74130225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2891" t="-2324" r="4783" b="67441"/>
          <a:stretch/>
        </p:blipFill>
        <p:spPr>
          <a:xfrm>
            <a:off x="8886966" y="573375"/>
            <a:ext cx="2721965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D55E361B-0E6F-42A0-884B-08840B9A8B6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253" t="32558" r="72275" b="32559"/>
          <a:stretch/>
        </p:blipFill>
        <p:spPr>
          <a:xfrm>
            <a:off x="640500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A610D4F0-2B26-4007-AD82-77D8312F4E3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726" t="32559" r="49655" b="32558"/>
          <a:stretch/>
        </p:blipFill>
        <p:spPr>
          <a:xfrm>
            <a:off x="3380372" y="2477125"/>
            <a:ext cx="2757775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1C051507-1B9D-4B47-AA45-9EB34C997F9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273" t="32558" r="27255" b="32559"/>
          <a:stretch/>
        </p:blipFill>
        <p:spPr>
          <a:xfrm>
            <a:off x="6129194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0677E0B1-974D-4C85-8595-F9E9FCC28E0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2745" t="32558" r="4710" b="32559"/>
          <a:stretch/>
        </p:blipFill>
        <p:spPr>
          <a:xfrm>
            <a:off x="8869062" y="2477125"/>
            <a:ext cx="2748821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DAB48E5E-A1E8-40B2-BF9D-C01EAAA47F0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254" t="67441" r="72274" b="-2324"/>
          <a:stretch/>
        </p:blipFill>
        <p:spPr>
          <a:xfrm>
            <a:off x="640502" y="4380873"/>
            <a:ext cx="2739869" cy="1903744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989D026D-E80D-4642-B45D-F67A150BB3D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726" t="67441" r="49581" b="-2324"/>
          <a:stretch/>
        </p:blipFill>
        <p:spPr>
          <a:xfrm>
            <a:off x="3380371" y="4380871"/>
            <a:ext cx="276672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54770614-3837-491F-BDE4-62B8822E308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273" t="67441" r="27034" b="-2324"/>
          <a:stretch/>
        </p:blipFill>
        <p:spPr>
          <a:xfrm>
            <a:off x="6129194" y="4380867"/>
            <a:ext cx="276672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92AC1417-8720-4826-96A6-E6FDCB65F94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2892" t="67441" r="4709" b="-2323"/>
          <a:stretch/>
        </p:blipFill>
        <p:spPr>
          <a:xfrm>
            <a:off x="8886964" y="4380867"/>
            <a:ext cx="2730919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3BA35A5-A472-4799-952A-EF44427709C2}"/>
              </a:ext>
            </a:extLst>
          </p:cNvPr>
          <p:cNvSpPr/>
          <p:nvPr/>
        </p:nvSpPr>
        <p:spPr>
          <a:xfrm>
            <a:off x="640505" y="57337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ドローン</a:t>
            </a:r>
            <a:endParaRPr lang="en-US" altLang="ja-JP" sz="4400" dirty="0"/>
          </a:p>
          <a:p>
            <a:pPr algn="ctr"/>
            <a:r>
              <a:rPr kumimoji="1" lang="ja-JP" altLang="en-US" sz="4400" dirty="0"/>
              <a:t>初飛行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8DA00DF-42C5-49A4-A101-D70DCC0527B0}"/>
              </a:ext>
            </a:extLst>
          </p:cNvPr>
          <p:cNvSpPr/>
          <p:nvPr/>
        </p:nvSpPr>
        <p:spPr>
          <a:xfrm>
            <a:off x="3389326" y="57337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展示会</a:t>
            </a:r>
            <a:endParaRPr lang="en-US" altLang="ja-JP" sz="4400" dirty="0"/>
          </a:p>
          <a:p>
            <a:pPr algn="ctr"/>
            <a:r>
              <a:rPr lang="ja-JP" altLang="en-US" sz="4400" dirty="0"/>
              <a:t>中止</a:t>
            </a:r>
            <a:endParaRPr kumimoji="1" lang="ja-JP" altLang="en-US" sz="4400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589B884-A9C6-4498-BC18-2777C102A511}"/>
              </a:ext>
            </a:extLst>
          </p:cNvPr>
          <p:cNvSpPr/>
          <p:nvPr/>
        </p:nvSpPr>
        <p:spPr>
          <a:xfrm>
            <a:off x="6138147" y="57337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２人目</a:t>
            </a:r>
            <a:endParaRPr lang="en-US" altLang="ja-JP" sz="4400" dirty="0"/>
          </a:p>
          <a:p>
            <a:pPr algn="ctr"/>
            <a:r>
              <a:rPr lang="ja-JP" altLang="en-US" sz="4400" dirty="0"/>
              <a:t>誕生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B1C878A-0138-4311-94F4-8B79AFC69D17}"/>
              </a:ext>
            </a:extLst>
          </p:cNvPr>
          <p:cNvSpPr/>
          <p:nvPr/>
        </p:nvSpPr>
        <p:spPr>
          <a:xfrm>
            <a:off x="640505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読書停滞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CF52B0D-508C-4DD9-B7B9-A668D473B026}"/>
              </a:ext>
            </a:extLst>
          </p:cNvPr>
          <p:cNvSpPr/>
          <p:nvPr/>
        </p:nvSpPr>
        <p:spPr>
          <a:xfrm>
            <a:off x="3389326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開設・稼働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0587169-1994-4E8F-93C9-BF28D0C6A1AC}"/>
              </a:ext>
            </a:extLst>
          </p:cNvPr>
          <p:cNvSpPr/>
          <p:nvPr/>
        </p:nvSpPr>
        <p:spPr>
          <a:xfrm>
            <a:off x="6138147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断捨離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58A16EA-BAB0-40F7-9A23-CC2242678F8C}"/>
              </a:ext>
            </a:extLst>
          </p:cNvPr>
          <p:cNvSpPr/>
          <p:nvPr/>
        </p:nvSpPr>
        <p:spPr>
          <a:xfrm>
            <a:off x="6138147" y="438087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鬼滅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585DBC1-E53D-47BD-932C-CFEE6429B879}"/>
              </a:ext>
            </a:extLst>
          </p:cNvPr>
          <p:cNvSpPr/>
          <p:nvPr/>
        </p:nvSpPr>
        <p:spPr>
          <a:xfrm>
            <a:off x="640505" y="438087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配信事業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E3F793DA-CD1D-48CC-963D-484072AF2681}"/>
              </a:ext>
            </a:extLst>
          </p:cNvPr>
          <p:cNvSpPr/>
          <p:nvPr/>
        </p:nvSpPr>
        <p:spPr>
          <a:xfrm>
            <a:off x="3389326" y="438087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再稼働</a:t>
            </a:r>
            <a:endParaRPr kumimoji="1" lang="ja-JP" altLang="en-US" sz="4400" dirty="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E25292C-850D-4582-BE01-1ACE06271E81}"/>
              </a:ext>
            </a:extLst>
          </p:cNvPr>
          <p:cNvSpPr/>
          <p:nvPr/>
        </p:nvSpPr>
        <p:spPr>
          <a:xfrm>
            <a:off x="8878015" y="57337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在宅</a:t>
            </a:r>
            <a:endParaRPr lang="en-US" altLang="ja-JP" sz="4400" dirty="0"/>
          </a:p>
          <a:p>
            <a:pPr algn="ctr"/>
            <a:r>
              <a:rPr lang="ja-JP" altLang="en-US" sz="4400" dirty="0"/>
              <a:t>ワーク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C23C562-CD83-4D91-9863-A364F16EBF32}"/>
              </a:ext>
            </a:extLst>
          </p:cNvPr>
          <p:cNvSpPr/>
          <p:nvPr/>
        </p:nvSpPr>
        <p:spPr>
          <a:xfrm>
            <a:off x="8878015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引越し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2C0BF9F7-45D5-4F3A-9455-87C9965DD728}"/>
              </a:ext>
            </a:extLst>
          </p:cNvPr>
          <p:cNvSpPr/>
          <p:nvPr/>
        </p:nvSpPr>
        <p:spPr>
          <a:xfrm>
            <a:off x="8878015" y="438087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料理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2687AC3-7B88-4B0C-BE66-D53FC35F87F2}"/>
              </a:ext>
            </a:extLst>
          </p:cNvPr>
          <p:cNvSpPr txBox="1"/>
          <p:nvPr/>
        </p:nvSpPr>
        <p:spPr>
          <a:xfrm>
            <a:off x="0" y="-369332"/>
            <a:ext cx="1210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番号の図形の背面にテキストボックスがありますので、テキストを書き換えてください。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7036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3BA35A5-A472-4799-952A-EF44427709C2}"/>
              </a:ext>
            </a:extLst>
          </p:cNvPr>
          <p:cNvSpPr/>
          <p:nvPr/>
        </p:nvSpPr>
        <p:spPr>
          <a:xfrm>
            <a:off x="640505" y="57337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ドローン</a:t>
            </a:r>
            <a:endParaRPr lang="en-US" altLang="ja-JP" sz="4400" dirty="0"/>
          </a:p>
          <a:p>
            <a:pPr algn="ctr"/>
            <a:r>
              <a:rPr kumimoji="1" lang="ja-JP" altLang="en-US" sz="4400" dirty="0"/>
              <a:t>初飛行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8DA00DF-42C5-49A4-A101-D70DCC0527B0}"/>
              </a:ext>
            </a:extLst>
          </p:cNvPr>
          <p:cNvSpPr/>
          <p:nvPr/>
        </p:nvSpPr>
        <p:spPr>
          <a:xfrm>
            <a:off x="3389326" y="57337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展示会</a:t>
            </a:r>
            <a:endParaRPr lang="en-US" altLang="ja-JP" sz="4400" dirty="0"/>
          </a:p>
          <a:p>
            <a:pPr algn="ctr"/>
            <a:r>
              <a:rPr lang="ja-JP" altLang="en-US" sz="4400" dirty="0"/>
              <a:t>中止</a:t>
            </a:r>
            <a:endParaRPr kumimoji="1" lang="ja-JP" altLang="en-US" sz="4400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589B884-A9C6-4498-BC18-2777C102A511}"/>
              </a:ext>
            </a:extLst>
          </p:cNvPr>
          <p:cNvSpPr/>
          <p:nvPr/>
        </p:nvSpPr>
        <p:spPr>
          <a:xfrm>
            <a:off x="6138147" y="57337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２人目</a:t>
            </a:r>
            <a:endParaRPr lang="en-US" altLang="ja-JP" sz="4400" dirty="0"/>
          </a:p>
          <a:p>
            <a:pPr algn="ctr"/>
            <a:r>
              <a:rPr lang="ja-JP" altLang="en-US" sz="4400" dirty="0"/>
              <a:t>誕生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B1C878A-0138-4311-94F4-8B79AFC69D17}"/>
              </a:ext>
            </a:extLst>
          </p:cNvPr>
          <p:cNvSpPr/>
          <p:nvPr/>
        </p:nvSpPr>
        <p:spPr>
          <a:xfrm>
            <a:off x="640505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読書停滞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CF52B0D-508C-4DD9-B7B9-A668D473B026}"/>
              </a:ext>
            </a:extLst>
          </p:cNvPr>
          <p:cNvSpPr/>
          <p:nvPr/>
        </p:nvSpPr>
        <p:spPr>
          <a:xfrm>
            <a:off x="3389326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開設・稼働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0587169-1994-4E8F-93C9-BF28D0C6A1AC}"/>
              </a:ext>
            </a:extLst>
          </p:cNvPr>
          <p:cNvSpPr/>
          <p:nvPr/>
        </p:nvSpPr>
        <p:spPr>
          <a:xfrm>
            <a:off x="6138147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断捨離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58A16EA-BAB0-40F7-9A23-CC2242678F8C}"/>
              </a:ext>
            </a:extLst>
          </p:cNvPr>
          <p:cNvSpPr/>
          <p:nvPr/>
        </p:nvSpPr>
        <p:spPr>
          <a:xfrm>
            <a:off x="6138147" y="438087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鬼滅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585DBC1-E53D-47BD-932C-CFEE6429B879}"/>
              </a:ext>
            </a:extLst>
          </p:cNvPr>
          <p:cNvSpPr/>
          <p:nvPr/>
        </p:nvSpPr>
        <p:spPr>
          <a:xfrm>
            <a:off x="640505" y="438087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配信事業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E3F793DA-CD1D-48CC-963D-484072AF2681}"/>
              </a:ext>
            </a:extLst>
          </p:cNvPr>
          <p:cNvSpPr/>
          <p:nvPr/>
        </p:nvSpPr>
        <p:spPr>
          <a:xfrm>
            <a:off x="3389326" y="438087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再稼働</a:t>
            </a:r>
            <a:endParaRPr kumimoji="1" lang="ja-JP" altLang="en-US" sz="4400" dirty="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E25292C-850D-4582-BE01-1ACE06271E81}"/>
              </a:ext>
            </a:extLst>
          </p:cNvPr>
          <p:cNvSpPr/>
          <p:nvPr/>
        </p:nvSpPr>
        <p:spPr>
          <a:xfrm>
            <a:off x="8878015" y="57337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在宅</a:t>
            </a:r>
            <a:endParaRPr lang="en-US" altLang="ja-JP" sz="4400" dirty="0"/>
          </a:p>
          <a:p>
            <a:pPr algn="ctr"/>
            <a:r>
              <a:rPr lang="ja-JP" altLang="en-US" sz="4400" dirty="0"/>
              <a:t>ワーク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C23C562-CD83-4D91-9863-A364F16EBF32}"/>
              </a:ext>
            </a:extLst>
          </p:cNvPr>
          <p:cNvSpPr/>
          <p:nvPr/>
        </p:nvSpPr>
        <p:spPr>
          <a:xfrm>
            <a:off x="8878015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引越し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2C0BF9F7-45D5-4F3A-9455-87C9965DD728}"/>
              </a:ext>
            </a:extLst>
          </p:cNvPr>
          <p:cNvSpPr/>
          <p:nvPr/>
        </p:nvSpPr>
        <p:spPr>
          <a:xfrm>
            <a:off x="8878015" y="438087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料理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966DC8C-2072-4A48-A2CF-190D6AFEC05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33" t="-4281" r="72274" b="67441"/>
          <a:stretch/>
        </p:blipFill>
        <p:spPr>
          <a:xfrm>
            <a:off x="613646" y="466531"/>
            <a:ext cx="2766727" cy="2010594"/>
          </a:xfrm>
          <a:prstGeom prst="rect">
            <a:avLst/>
          </a:prstGeom>
          <a:solidFill>
            <a:schemeClr val="bg1"/>
          </a:solidFill>
          <a:scene3d>
            <a:camera prst="perspectiveFront">
              <a:rot lat="0" lon="21594000" rev="0"/>
            </a:camera>
            <a:lightRig rig="threePt" dir="t"/>
          </a:scene3d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37056E42-DD05-4F78-AF4A-3F0CC90646B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726" t="-4281" r="49801" b="67441"/>
          <a:stretch/>
        </p:blipFill>
        <p:spPr>
          <a:xfrm>
            <a:off x="3380372" y="466531"/>
            <a:ext cx="2739869" cy="2010594"/>
          </a:xfrm>
          <a:prstGeom prst="rect">
            <a:avLst/>
          </a:prstGeom>
          <a:solidFill>
            <a:schemeClr val="bg1"/>
          </a:solidFill>
          <a:scene3d>
            <a:camera prst="perspectiveFront">
              <a:rot lat="0" lon="21594000" rev="0"/>
            </a:camera>
            <a:lightRig rig="threePt" dir="t"/>
          </a:scene3d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9D11A314-5423-4FBD-9F41-347831F7C61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199" t="-4281" r="27255" b="67441"/>
          <a:stretch/>
        </p:blipFill>
        <p:spPr>
          <a:xfrm>
            <a:off x="6120240" y="466531"/>
            <a:ext cx="2748821" cy="2010594"/>
          </a:xfrm>
          <a:prstGeom prst="rect">
            <a:avLst/>
          </a:prstGeom>
          <a:solidFill>
            <a:schemeClr val="bg1"/>
          </a:solidFill>
          <a:scene3d>
            <a:camera prst="perspectiveFront">
              <a:rot lat="0" lon="21594000" rev="0"/>
            </a:camera>
            <a:lightRig rig="threePt" dir="t"/>
          </a:scene3d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98D769BC-3829-45A9-A343-3CE74130225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2745" t="-4281" r="4563" b="67441"/>
          <a:stretch/>
        </p:blipFill>
        <p:spPr>
          <a:xfrm>
            <a:off x="8869062" y="466531"/>
            <a:ext cx="2766728" cy="2010594"/>
          </a:xfrm>
          <a:prstGeom prst="rect">
            <a:avLst/>
          </a:prstGeom>
          <a:solidFill>
            <a:schemeClr val="bg1"/>
          </a:solidFill>
          <a:scene3d>
            <a:camera prst="perspectiveFront">
              <a:rot lat="0" lon="21594000" rev="0"/>
            </a:camera>
            <a:lightRig rig="threePt" dir="t"/>
          </a:scene3d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D55E361B-0E6F-42A0-884B-08840B9A8B6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07" t="32558" r="72275" b="32559"/>
          <a:stretch/>
        </p:blipFill>
        <p:spPr>
          <a:xfrm>
            <a:off x="622593" y="2477125"/>
            <a:ext cx="2757775" cy="1903750"/>
          </a:xfrm>
          <a:prstGeom prst="rect">
            <a:avLst/>
          </a:prstGeom>
          <a:solidFill>
            <a:schemeClr val="bg1"/>
          </a:solidFill>
          <a:scene3d>
            <a:camera prst="perspectiveFront">
              <a:rot lat="0" lon="21594000" rev="0"/>
            </a:camera>
            <a:lightRig rig="threePt" dir="t"/>
          </a:scene3d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A610D4F0-2B26-4007-AD82-77D8312F4E3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726" t="32559" r="49655" b="32558"/>
          <a:stretch/>
        </p:blipFill>
        <p:spPr>
          <a:xfrm>
            <a:off x="3380372" y="2477125"/>
            <a:ext cx="2757775" cy="1903750"/>
          </a:xfrm>
          <a:prstGeom prst="rect">
            <a:avLst/>
          </a:prstGeom>
          <a:solidFill>
            <a:schemeClr val="bg1"/>
          </a:solidFill>
          <a:scene3d>
            <a:camera prst="perspectiveFront">
              <a:rot lat="0" lon="21594000" rev="0"/>
            </a:camera>
            <a:lightRig rig="threePt" dir="t"/>
          </a:scene3d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1C051507-1B9D-4B47-AA45-9EB34C997F9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273" t="32558" r="27255" b="32559"/>
          <a:stretch/>
        </p:blipFill>
        <p:spPr>
          <a:xfrm>
            <a:off x="6129194" y="2477125"/>
            <a:ext cx="2739868" cy="1903750"/>
          </a:xfrm>
          <a:prstGeom prst="rect">
            <a:avLst/>
          </a:prstGeom>
          <a:solidFill>
            <a:schemeClr val="bg1"/>
          </a:solidFill>
          <a:scene3d>
            <a:camera prst="perspectiveFront">
              <a:rot lat="0" lon="21594000" rev="0"/>
            </a:camera>
            <a:lightRig rig="threePt" dir="t"/>
          </a:scene3d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0677E0B1-974D-4C85-8595-F9E9FCC28E0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2745" t="32558" r="4563" b="32559"/>
          <a:stretch/>
        </p:blipFill>
        <p:spPr>
          <a:xfrm>
            <a:off x="8869062" y="2477125"/>
            <a:ext cx="2766728" cy="1903750"/>
          </a:xfrm>
          <a:prstGeom prst="rect">
            <a:avLst/>
          </a:prstGeom>
          <a:solidFill>
            <a:schemeClr val="bg1"/>
          </a:solidFill>
          <a:scene3d>
            <a:camera prst="perspectiveFront">
              <a:rot lat="0" lon="21594000" rev="0"/>
            </a:camera>
            <a:lightRig rig="threePt" dir="t"/>
          </a:scene3d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DAB48E5E-A1E8-40B2-BF9D-C01EAAA47F0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33" t="67441" r="72274" b="-4282"/>
          <a:stretch/>
        </p:blipFill>
        <p:spPr>
          <a:xfrm>
            <a:off x="613644" y="4380873"/>
            <a:ext cx="2766727" cy="2010592"/>
          </a:xfrm>
          <a:prstGeom prst="rect">
            <a:avLst/>
          </a:prstGeom>
          <a:solidFill>
            <a:schemeClr val="bg1"/>
          </a:solidFill>
          <a:scene3d>
            <a:camera prst="perspectiveFront">
              <a:rot lat="0" lon="21594000" rev="0"/>
            </a:camera>
            <a:lightRig rig="threePt" dir="t"/>
          </a:scene3d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989D026D-E80D-4642-B45D-F67A150BB3D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726" t="67441" r="49581" b="-4281"/>
          <a:stretch/>
        </p:blipFill>
        <p:spPr>
          <a:xfrm>
            <a:off x="3380371" y="4380871"/>
            <a:ext cx="2766728" cy="2010594"/>
          </a:xfrm>
          <a:prstGeom prst="rect">
            <a:avLst/>
          </a:prstGeom>
          <a:solidFill>
            <a:schemeClr val="bg1"/>
          </a:solidFill>
          <a:scene3d>
            <a:camera prst="perspectiveFront">
              <a:rot lat="0" lon="21594000" rev="0"/>
            </a:camera>
            <a:lightRig rig="threePt" dir="t"/>
          </a:scene3d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54770614-3837-491F-BDE4-62B8822E308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273" t="67441" r="27034" b="-4282"/>
          <a:stretch/>
        </p:blipFill>
        <p:spPr>
          <a:xfrm>
            <a:off x="6129194" y="4380867"/>
            <a:ext cx="2766728" cy="2010602"/>
          </a:xfrm>
          <a:prstGeom prst="rect">
            <a:avLst/>
          </a:prstGeom>
          <a:solidFill>
            <a:schemeClr val="bg1"/>
          </a:solidFill>
          <a:scene3d>
            <a:camera prst="perspectiveFront">
              <a:rot lat="0" lon="21594000" rev="0"/>
            </a:camera>
            <a:lightRig rig="threePt" dir="t"/>
          </a:scene3d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92AC1417-8720-4826-96A6-E6FDCB65F94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2892" t="67441" r="4562" b="-4280"/>
          <a:stretch/>
        </p:blipFill>
        <p:spPr>
          <a:xfrm>
            <a:off x="8886964" y="4380867"/>
            <a:ext cx="2748826" cy="2010602"/>
          </a:xfrm>
          <a:prstGeom prst="rect">
            <a:avLst/>
          </a:prstGeom>
          <a:solidFill>
            <a:schemeClr val="bg1"/>
          </a:solidFill>
          <a:scene3d>
            <a:camera prst="perspectiveFront">
              <a:rot lat="0" lon="2159400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42029224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A41D2BD-B31F-4068-9F2A-06FBD0DE891F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展示会</a:t>
            </a:r>
            <a:endParaRPr lang="en-US" altLang="ja-JP" sz="4400" dirty="0"/>
          </a:p>
          <a:p>
            <a:pPr algn="ctr"/>
            <a:r>
              <a:rPr lang="ja-JP" altLang="en-US" sz="4400" dirty="0"/>
              <a:t>中止</a:t>
            </a:r>
            <a:endParaRPr kumimoji="1" lang="ja-JP" altLang="en-US" sz="44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8FE7AAC-923B-441E-8161-75295FD774A3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２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1CCB427-6230-4966-A869-F68CD0DF5640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１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4C4C8AB-A139-44D2-A144-644C0AB4D832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ドローン</a:t>
            </a:r>
            <a:endParaRPr lang="en-US" altLang="ja-JP" sz="4400" dirty="0"/>
          </a:p>
          <a:p>
            <a:pPr algn="ctr"/>
            <a:r>
              <a:rPr kumimoji="1" lang="ja-JP" altLang="en-US" sz="4400" dirty="0"/>
              <a:t>初飛行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ACF04E6-19E6-40E0-9275-CA2AE1D335AF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２人目</a:t>
            </a:r>
            <a:endParaRPr lang="en-US" altLang="ja-JP" sz="4400" dirty="0"/>
          </a:p>
          <a:p>
            <a:pPr algn="ctr"/>
            <a:r>
              <a:rPr lang="ja-JP" altLang="en-US" sz="4400" dirty="0"/>
              <a:t>誕生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5FF6FB8-8759-4D34-8A67-13EB35E2551F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読書停滞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88BD80D-48D6-4D28-8133-98C6DC637C35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開設・稼働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BC5230B-9728-4BBE-9228-BE5804081363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断捨離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500490E-34D5-4937-A1FF-DDA561897145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鬼滅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4F25909-CDD9-470E-9C57-73CAD126F04D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配信事業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06501DF-1B99-438B-9D76-9E7D95B51BD7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再稼働</a:t>
            </a:r>
            <a:endParaRPr kumimoji="1" lang="ja-JP" altLang="en-US" sz="4400" dirty="0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64923C6-AE74-4574-AE44-9E8B393B4C09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在宅</a:t>
            </a:r>
            <a:endParaRPr lang="en-US" altLang="ja-JP" sz="4400" dirty="0"/>
          </a:p>
          <a:p>
            <a:pPr algn="ctr"/>
            <a:r>
              <a:rPr lang="ja-JP" altLang="en-US" sz="4400" dirty="0"/>
              <a:t>ワーク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F5AF46C-BA51-42B6-B035-8E9782010793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引越し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FF98091-B56A-4F0F-BD46-F835EFF1309B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料理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C8FA415-D707-4766-BE40-9DB174AE13ED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19572B-615E-4DF5-BA03-1720B02B8AB5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５</a:t>
            </a:r>
            <a:endParaRPr kumimoji="1" lang="ja-JP" altLang="en-US" sz="96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7531C6-239B-4B44-B0DD-86A2331AD604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６</a:t>
            </a:r>
            <a:endParaRPr kumimoji="1" lang="ja-JP" altLang="en-US" sz="96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847734-561E-4DD0-8683-00C460AE3CEA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７</a:t>
            </a:r>
            <a:endParaRPr kumimoji="1" lang="ja-JP" altLang="en-US" sz="9600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EF8772-1FA7-46CA-A2E5-9B46615AD9BF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１１</a:t>
            </a:r>
            <a:endParaRPr kumimoji="1" lang="ja-JP" altLang="en-US" sz="96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9B27BFF-8E36-4CDB-80C1-8A99D7226982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９</a:t>
            </a:r>
            <a:endParaRPr kumimoji="1" lang="ja-JP" altLang="en-US" sz="96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D69A592-2B7E-42B1-AE26-CB5BDF8468DE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１０</a:t>
            </a:r>
            <a:endParaRPr kumimoji="1" lang="ja-JP" altLang="en-US" sz="960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564A895-A783-4ABE-A406-13F069A10C94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４</a:t>
            </a:r>
            <a:endParaRPr kumimoji="1" lang="ja-JP" altLang="en-US" sz="96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D195467-8A35-44B2-B925-BED76921D1D4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８</a:t>
            </a:r>
            <a:endParaRPr kumimoji="1" lang="ja-JP" altLang="en-US" sz="96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EF7099E-9FC9-48B8-8F28-224EF28215D8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１２</a:t>
            </a:r>
            <a:endParaRPr kumimoji="1" lang="ja-JP" altLang="en-US" sz="96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120AE30-96B0-4CAD-A41B-CB503BC5720A}"/>
              </a:ext>
            </a:extLst>
          </p:cNvPr>
          <p:cNvSpPr txBox="1"/>
          <p:nvPr/>
        </p:nvSpPr>
        <p:spPr>
          <a:xfrm>
            <a:off x="0" y="-646331"/>
            <a:ext cx="1210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テキストボックスはテキストを書き換えてください。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番号の図形の背面にテキストボックスがありますので、テキストを書き換えてください。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0596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ACF04E6-19E6-40E0-9275-CA2AE1D335AF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２人目</a:t>
            </a:r>
            <a:endParaRPr lang="en-US" altLang="ja-JP" sz="4400" dirty="0"/>
          </a:p>
          <a:p>
            <a:pPr algn="ctr"/>
            <a:r>
              <a:rPr lang="ja-JP" altLang="en-US" sz="4400" dirty="0"/>
              <a:t>誕生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C8FA415-D707-4766-BE40-9DB174AE13ED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３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8FE7AAC-923B-441E-8161-75295FD774A3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２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A41D2BD-B31F-4068-9F2A-06FBD0DE891F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展示会</a:t>
            </a:r>
            <a:endParaRPr lang="en-US" altLang="ja-JP" sz="4400" dirty="0"/>
          </a:p>
          <a:p>
            <a:pPr algn="ctr"/>
            <a:r>
              <a:rPr lang="ja-JP" altLang="en-US" sz="4400" dirty="0"/>
              <a:t>中止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1CCB427-6230-4966-A869-F68CD0DF5640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１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4C4C8AB-A139-44D2-A144-644C0AB4D832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ドローン</a:t>
            </a:r>
            <a:endParaRPr lang="en-US" altLang="ja-JP" sz="4400" dirty="0"/>
          </a:p>
          <a:p>
            <a:pPr algn="ctr"/>
            <a:r>
              <a:rPr kumimoji="1" lang="ja-JP" altLang="en-US" sz="4400" dirty="0"/>
              <a:t>初飛行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5FF6FB8-8759-4D34-8A67-13EB35E2551F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読書停滞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88BD80D-48D6-4D28-8133-98C6DC637C35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開設・稼働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BC5230B-9728-4BBE-9228-BE5804081363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断捨離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500490E-34D5-4937-A1FF-DDA561897145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鬼滅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4F25909-CDD9-470E-9C57-73CAD126F04D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配信事業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06501DF-1B99-438B-9D76-9E7D95B51BD7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再稼働</a:t>
            </a:r>
            <a:endParaRPr kumimoji="1" lang="ja-JP" altLang="en-US" sz="4400" dirty="0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64923C6-AE74-4574-AE44-9E8B393B4C09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在宅</a:t>
            </a:r>
            <a:endParaRPr lang="en-US" altLang="ja-JP" sz="4400" dirty="0"/>
          </a:p>
          <a:p>
            <a:pPr algn="ctr"/>
            <a:r>
              <a:rPr lang="ja-JP" altLang="en-US" sz="4400" dirty="0"/>
              <a:t>ワーク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F5AF46C-BA51-42B6-B035-8E9782010793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引越し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FF98091-B56A-4F0F-BD46-F835EFF1309B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料理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19572B-615E-4DF5-BA03-1720B02B8AB5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５</a:t>
            </a:r>
            <a:endParaRPr kumimoji="1" lang="ja-JP" altLang="en-US" sz="96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7531C6-239B-4B44-B0DD-86A2331AD604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６</a:t>
            </a:r>
            <a:endParaRPr kumimoji="1" lang="ja-JP" altLang="en-US" sz="96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847734-561E-4DD0-8683-00C460AE3CEA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７</a:t>
            </a:r>
            <a:endParaRPr kumimoji="1" lang="ja-JP" altLang="en-US" sz="9600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EF8772-1FA7-46CA-A2E5-9B46615AD9BF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１１</a:t>
            </a:r>
            <a:endParaRPr kumimoji="1" lang="ja-JP" altLang="en-US" sz="96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9B27BFF-8E36-4CDB-80C1-8A99D7226982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９</a:t>
            </a:r>
            <a:endParaRPr kumimoji="1" lang="ja-JP" altLang="en-US" sz="96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D69A592-2B7E-42B1-AE26-CB5BDF8468DE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１０</a:t>
            </a:r>
            <a:endParaRPr kumimoji="1" lang="ja-JP" altLang="en-US" sz="960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564A895-A783-4ABE-A406-13F069A10C94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４</a:t>
            </a:r>
            <a:endParaRPr kumimoji="1" lang="ja-JP" altLang="en-US" sz="96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D195467-8A35-44B2-B925-BED76921D1D4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８</a:t>
            </a:r>
            <a:endParaRPr kumimoji="1" lang="ja-JP" altLang="en-US" sz="96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EF7099E-9FC9-48B8-8F28-224EF28215D8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１２</a:t>
            </a:r>
            <a:endParaRPr kumimoji="1" lang="ja-JP" altLang="en-US" sz="96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990C8F7-F09D-4D2C-96AA-1099D6217F38}"/>
              </a:ext>
            </a:extLst>
          </p:cNvPr>
          <p:cNvSpPr txBox="1"/>
          <p:nvPr/>
        </p:nvSpPr>
        <p:spPr>
          <a:xfrm>
            <a:off x="0" y="-646331"/>
            <a:ext cx="1210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テキストボックスはテキストを書き換えてください。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番号の図形の背面にテキストボックスがありますので、テキストを書き換えてください。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3923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64923C6-AE74-4574-AE44-9E8B393B4C09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在宅</a:t>
            </a:r>
            <a:endParaRPr lang="en-US" altLang="ja-JP" sz="4400" dirty="0"/>
          </a:p>
          <a:p>
            <a:pPr algn="ctr"/>
            <a:r>
              <a:rPr lang="ja-JP" altLang="en-US" sz="4400" dirty="0"/>
              <a:t>ワーク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564A895-A783-4ABE-A406-13F069A10C94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４</a:t>
            </a:r>
            <a:endParaRPr kumimoji="1" lang="ja-JP" altLang="en-US" sz="96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C8FA415-D707-4766-BE40-9DB174AE13ED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３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ACF04E6-19E6-40E0-9275-CA2AE1D335AF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２人目</a:t>
            </a:r>
            <a:endParaRPr lang="en-US" altLang="ja-JP" sz="4400" dirty="0"/>
          </a:p>
          <a:p>
            <a:pPr algn="ctr"/>
            <a:r>
              <a:rPr lang="ja-JP" altLang="en-US" sz="4400" dirty="0"/>
              <a:t>誕生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8FE7AAC-923B-441E-8161-75295FD774A3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２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A41D2BD-B31F-4068-9F2A-06FBD0DE891F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展示会</a:t>
            </a:r>
            <a:endParaRPr lang="en-US" altLang="ja-JP" sz="4400" dirty="0"/>
          </a:p>
          <a:p>
            <a:pPr algn="ctr"/>
            <a:r>
              <a:rPr lang="ja-JP" altLang="en-US" sz="4400" dirty="0"/>
              <a:t>中止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1CCB427-6230-4966-A869-F68CD0DF5640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１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4C4C8AB-A139-44D2-A144-644C0AB4D832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ドローン</a:t>
            </a:r>
            <a:endParaRPr lang="en-US" altLang="ja-JP" sz="4400" dirty="0"/>
          </a:p>
          <a:p>
            <a:pPr algn="ctr"/>
            <a:r>
              <a:rPr kumimoji="1" lang="ja-JP" altLang="en-US" sz="4400" dirty="0"/>
              <a:t>初飛行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5FF6FB8-8759-4D34-8A67-13EB35E2551F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読書停滞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88BD80D-48D6-4D28-8133-98C6DC637C35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開設・稼働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BC5230B-9728-4BBE-9228-BE5804081363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断捨離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500490E-34D5-4937-A1FF-DDA561897145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鬼滅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4F25909-CDD9-470E-9C57-73CAD126F04D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配信事業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06501DF-1B99-438B-9D76-9E7D95B51BD7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再稼働</a:t>
            </a:r>
            <a:endParaRPr kumimoji="1" lang="ja-JP" altLang="en-US" sz="4400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F5AF46C-BA51-42B6-B035-8E9782010793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引越し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FF98091-B56A-4F0F-BD46-F835EFF1309B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料理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19572B-615E-4DF5-BA03-1720B02B8AB5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５</a:t>
            </a:r>
            <a:endParaRPr kumimoji="1" lang="ja-JP" altLang="en-US" sz="96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7531C6-239B-4B44-B0DD-86A2331AD604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６</a:t>
            </a:r>
            <a:endParaRPr kumimoji="1" lang="ja-JP" altLang="en-US" sz="96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847734-561E-4DD0-8683-00C460AE3CEA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７</a:t>
            </a:r>
            <a:endParaRPr kumimoji="1" lang="ja-JP" altLang="en-US" sz="9600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EF8772-1FA7-46CA-A2E5-9B46615AD9BF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１１</a:t>
            </a:r>
            <a:endParaRPr kumimoji="1" lang="ja-JP" altLang="en-US" sz="96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9B27BFF-8E36-4CDB-80C1-8A99D7226982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９</a:t>
            </a:r>
            <a:endParaRPr kumimoji="1" lang="ja-JP" altLang="en-US" sz="96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D69A592-2B7E-42B1-AE26-CB5BDF8468DE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１０</a:t>
            </a:r>
            <a:endParaRPr kumimoji="1" lang="ja-JP" altLang="en-US" sz="96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D195467-8A35-44B2-B925-BED76921D1D4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８</a:t>
            </a:r>
            <a:endParaRPr kumimoji="1" lang="ja-JP" altLang="en-US" sz="96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EF7099E-9FC9-48B8-8F28-224EF28215D8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１２</a:t>
            </a:r>
            <a:endParaRPr kumimoji="1" lang="ja-JP" altLang="en-US" sz="96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AA03D3C-BA58-4974-B5B7-DA643DB8A15A}"/>
              </a:ext>
            </a:extLst>
          </p:cNvPr>
          <p:cNvSpPr txBox="1"/>
          <p:nvPr/>
        </p:nvSpPr>
        <p:spPr>
          <a:xfrm>
            <a:off x="0" y="-646331"/>
            <a:ext cx="1210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テキストボックスはテキストを書き換えてください。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番号の図形の背面にテキストボックスがありますので、テキストを書き換えてください。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5998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5FF6FB8-8759-4D34-8A67-13EB35E2551F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読書停滞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19572B-615E-4DF5-BA03-1720B02B8AB5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５</a:t>
            </a:r>
            <a:endParaRPr kumimoji="1" lang="ja-JP" altLang="en-US" sz="960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564A895-A783-4ABE-A406-13F069A10C94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４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64923C6-AE74-4574-AE44-9E8B393B4C09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在宅</a:t>
            </a:r>
            <a:endParaRPr lang="en-US" altLang="ja-JP" sz="4400" dirty="0"/>
          </a:p>
          <a:p>
            <a:pPr algn="ctr"/>
            <a:r>
              <a:rPr lang="ja-JP" altLang="en-US" sz="4400" dirty="0"/>
              <a:t>ワーク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C8FA415-D707-4766-BE40-9DB174AE13ED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３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ACF04E6-19E6-40E0-9275-CA2AE1D335AF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２人目</a:t>
            </a:r>
            <a:endParaRPr lang="en-US" altLang="ja-JP" sz="4400" dirty="0"/>
          </a:p>
          <a:p>
            <a:pPr algn="ctr"/>
            <a:r>
              <a:rPr lang="ja-JP" altLang="en-US" sz="4400" dirty="0"/>
              <a:t>誕生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8FE7AAC-923B-441E-8161-75295FD774A3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２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A41D2BD-B31F-4068-9F2A-06FBD0DE891F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展示会</a:t>
            </a:r>
            <a:endParaRPr lang="en-US" altLang="ja-JP" sz="4400" dirty="0"/>
          </a:p>
          <a:p>
            <a:pPr algn="ctr"/>
            <a:r>
              <a:rPr lang="ja-JP" altLang="en-US" sz="4400" dirty="0"/>
              <a:t>中止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1CCB427-6230-4966-A869-F68CD0DF5640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１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4C4C8AB-A139-44D2-A144-644C0AB4D832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ドローン</a:t>
            </a:r>
            <a:endParaRPr lang="en-US" altLang="ja-JP" sz="4400" dirty="0"/>
          </a:p>
          <a:p>
            <a:pPr algn="ctr"/>
            <a:r>
              <a:rPr kumimoji="1" lang="ja-JP" altLang="en-US" sz="4400" dirty="0"/>
              <a:t>初飛行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88BD80D-48D6-4D28-8133-98C6DC637C35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開設・稼働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BC5230B-9728-4BBE-9228-BE5804081363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断捨離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500490E-34D5-4937-A1FF-DDA561897145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鬼滅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4F25909-CDD9-470E-9C57-73CAD126F04D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配信事業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06501DF-1B99-438B-9D76-9E7D95B51BD7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再稼働</a:t>
            </a:r>
            <a:endParaRPr kumimoji="1" lang="ja-JP" altLang="en-US" sz="4400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F5AF46C-BA51-42B6-B035-8E9782010793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引越し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FF98091-B56A-4F0F-BD46-F835EFF1309B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料理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7531C6-239B-4B44-B0DD-86A2331AD604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６</a:t>
            </a:r>
            <a:endParaRPr kumimoji="1" lang="ja-JP" altLang="en-US" sz="96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847734-561E-4DD0-8683-00C460AE3CEA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７</a:t>
            </a:r>
            <a:endParaRPr kumimoji="1" lang="ja-JP" altLang="en-US" sz="9600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EF8772-1FA7-46CA-A2E5-9B46615AD9BF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１１</a:t>
            </a:r>
            <a:endParaRPr kumimoji="1" lang="ja-JP" altLang="en-US" sz="96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9B27BFF-8E36-4CDB-80C1-8A99D7226982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９</a:t>
            </a:r>
            <a:endParaRPr kumimoji="1" lang="ja-JP" altLang="en-US" sz="96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D69A592-2B7E-42B1-AE26-CB5BDF8468DE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１０</a:t>
            </a:r>
            <a:endParaRPr kumimoji="1" lang="ja-JP" altLang="en-US" sz="96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D195467-8A35-44B2-B925-BED76921D1D4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８</a:t>
            </a:r>
            <a:endParaRPr kumimoji="1" lang="ja-JP" altLang="en-US" sz="96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EF7099E-9FC9-48B8-8F28-224EF28215D8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１２</a:t>
            </a:r>
            <a:endParaRPr kumimoji="1" lang="ja-JP" altLang="en-US" sz="96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7399BDC-201D-423C-9681-25D1998CC021}"/>
              </a:ext>
            </a:extLst>
          </p:cNvPr>
          <p:cNvSpPr txBox="1"/>
          <p:nvPr/>
        </p:nvSpPr>
        <p:spPr>
          <a:xfrm>
            <a:off x="0" y="-646331"/>
            <a:ext cx="1210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テキストボックスはテキストを書き換えてください。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番号の図形の背面にテキストボックスがありますので、テキストを書き換えてください。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0807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88BD80D-48D6-4D28-8133-98C6DC637C35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開設・稼働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7531C6-239B-4B44-B0DD-86A2331AD604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６</a:t>
            </a:r>
            <a:endParaRPr kumimoji="1" lang="ja-JP" altLang="en-US" sz="9600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BC5230B-9728-4BBE-9228-BE5804081363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断捨離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500490E-34D5-4937-A1FF-DDA561897145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鬼滅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4F25909-CDD9-470E-9C57-73CAD126F04D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配信事業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06501DF-1B99-438B-9D76-9E7D95B51BD7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再稼働</a:t>
            </a:r>
            <a:endParaRPr kumimoji="1" lang="ja-JP" altLang="en-US" sz="4400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F5AF46C-BA51-42B6-B035-8E9782010793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引越し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FF98091-B56A-4F0F-BD46-F835EFF1309B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料理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19572B-615E-4DF5-BA03-1720B02B8AB5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５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5FF6FB8-8759-4D34-8A67-13EB35E2551F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読書停滞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564A895-A783-4ABE-A406-13F069A10C94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４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64923C6-AE74-4574-AE44-9E8B393B4C09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在宅</a:t>
            </a:r>
            <a:endParaRPr lang="en-US" altLang="ja-JP" sz="4400" dirty="0"/>
          </a:p>
          <a:p>
            <a:pPr algn="ctr"/>
            <a:r>
              <a:rPr lang="ja-JP" altLang="en-US" sz="4400" dirty="0"/>
              <a:t>ワーク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847734-561E-4DD0-8683-00C460AE3CEA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７</a:t>
            </a:r>
            <a:endParaRPr kumimoji="1" lang="ja-JP" altLang="en-US" sz="9600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EF8772-1FA7-46CA-A2E5-9B46615AD9BF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１１</a:t>
            </a:r>
            <a:endParaRPr kumimoji="1" lang="ja-JP" altLang="en-US" sz="96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9B27BFF-8E36-4CDB-80C1-8A99D7226982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９</a:t>
            </a:r>
            <a:endParaRPr kumimoji="1" lang="ja-JP" altLang="en-US" sz="96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D69A592-2B7E-42B1-AE26-CB5BDF8468DE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１０</a:t>
            </a:r>
            <a:endParaRPr kumimoji="1" lang="ja-JP" altLang="en-US" sz="96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D195467-8A35-44B2-B925-BED76921D1D4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８</a:t>
            </a:r>
            <a:endParaRPr kumimoji="1" lang="ja-JP" altLang="en-US" sz="96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EF7099E-9FC9-48B8-8F28-224EF28215D8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１２</a:t>
            </a:r>
            <a:endParaRPr kumimoji="1" lang="ja-JP" altLang="en-US" sz="96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C8FA415-D707-4766-BE40-9DB174AE13ED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３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ACF04E6-19E6-40E0-9275-CA2AE1D335AF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２人目</a:t>
            </a:r>
            <a:endParaRPr lang="en-US" altLang="ja-JP" sz="4400" dirty="0"/>
          </a:p>
          <a:p>
            <a:pPr algn="ctr"/>
            <a:r>
              <a:rPr lang="ja-JP" altLang="en-US" sz="4400" dirty="0"/>
              <a:t>誕生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8FE7AAC-923B-441E-8161-75295FD774A3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２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A41D2BD-B31F-4068-9F2A-06FBD0DE891F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展示会</a:t>
            </a:r>
            <a:endParaRPr lang="en-US" altLang="ja-JP" sz="4400" dirty="0"/>
          </a:p>
          <a:p>
            <a:pPr algn="ctr"/>
            <a:r>
              <a:rPr lang="ja-JP" altLang="en-US" sz="4400" dirty="0"/>
              <a:t>中止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1CCB427-6230-4966-A869-F68CD0DF5640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１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4C4C8AB-A139-44D2-A144-644C0AB4D832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ドローン</a:t>
            </a:r>
            <a:endParaRPr lang="en-US" altLang="ja-JP" sz="4400" dirty="0"/>
          </a:p>
          <a:p>
            <a:pPr algn="ctr"/>
            <a:r>
              <a:rPr kumimoji="1" lang="ja-JP" altLang="en-US" sz="4400" dirty="0"/>
              <a:t>初飛行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1E48B08-C95E-4CE3-826D-42D071A4AB83}"/>
              </a:ext>
            </a:extLst>
          </p:cNvPr>
          <p:cNvSpPr txBox="1"/>
          <p:nvPr/>
        </p:nvSpPr>
        <p:spPr>
          <a:xfrm>
            <a:off x="0" y="-646331"/>
            <a:ext cx="1210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テキストボックスはテキストを書き換えてください。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番号の図形の背面にテキストボックスがありますので、テキストを書き換えてください。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3783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BC5230B-9728-4BBE-9228-BE5804081363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断捨離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847734-561E-4DD0-8683-00C460AE3CEA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７</a:t>
            </a:r>
            <a:endParaRPr kumimoji="1" lang="ja-JP" altLang="en-US" sz="96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500490E-34D5-4937-A1FF-DDA561897145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鬼滅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4F25909-CDD9-470E-9C57-73CAD126F04D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配信事業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06501DF-1B99-438B-9D76-9E7D95B51BD7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再稼働</a:t>
            </a:r>
            <a:endParaRPr kumimoji="1" lang="ja-JP" altLang="en-US" sz="4400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F5AF46C-BA51-42B6-B035-8E9782010793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引越し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FF98091-B56A-4F0F-BD46-F835EFF1309B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料理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7531C6-239B-4B44-B0DD-86A2331AD604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88BD80D-48D6-4D28-8133-98C6DC637C35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開設・稼働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19572B-615E-4DF5-BA03-1720B02B8AB5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５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5FF6FB8-8759-4D34-8A67-13EB35E2551F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読書停滞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564A895-A783-4ABE-A406-13F069A10C94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４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64923C6-AE74-4574-AE44-9E8B393B4C09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在宅</a:t>
            </a:r>
            <a:endParaRPr lang="en-US" altLang="ja-JP" sz="4400" dirty="0"/>
          </a:p>
          <a:p>
            <a:pPr algn="ctr"/>
            <a:r>
              <a:rPr lang="ja-JP" altLang="en-US" sz="4400" dirty="0"/>
              <a:t>ワーク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EF8772-1FA7-46CA-A2E5-9B46615AD9BF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１１</a:t>
            </a:r>
            <a:endParaRPr kumimoji="1" lang="ja-JP" altLang="en-US" sz="96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9B27BFF-8E36-4CDB-80C1-8A99D7226982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９</a:t>
            </a:r>
            <a:endParaRPr kumimoji="1" lang="ja-JP" altLang="en-US" sz="96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D69A592-2B7E-42B1-AE26-CB5BDF8468DE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１０</a:t>
            </a:r>
            <a:endParaRPr kumimoji="1" lang="ja-JP" altLang="en-US" sz="96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D195467-8A35-44B2-B925-BED76921D1D4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８</a:t>
            </a:r>
            <a:endParaRPr kumimoji="1" lang="ja-JP" altLang="en-US" sz="96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EF7099E-9FC9-48B8-8F28-224EF28215D8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１２</a:t>
            </a:r>
            <a:endParaRPr kumimoji="1" lang="ja-JP" altLang="en-US" sz="96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C8FA415-D707-4766-BE40-9DB174AE13ED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３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ACF04E6-19E6-40E0-9275-CA2AE1D335AF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２人目</a:t>
            </a:r>
            <a:endParaRPr lang="en-US" altLang="ja-JP" sz="4400" dirty="0"/>
          </a:p>
          <a:p>
            <a:pPr algn="ctr"/>
            <a:r>
              <a:rPr lang="ja-JP" altLang="en-US" sz="4400" dirty="0"/>
              <a:t>誕生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8FE7AAC-923B-441E-8161-75295FD774A3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２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A41D2BD-B31F-4068-9F2A-06FBD0DE891F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展示会</a:t>
            </a:r>
            <a:endParaRPr lang="en-US" altLang="ja-JP" sz="4400" dirty="0"/>
          </a:p>
          <a:p>
            <a:pPr algn="ctr"/>
            <a:r>
              <a:rPr lang="ja-JP" altLang="en-US" sz="4400" dirty="0"/>
              <a:t>中止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1CCB427-6230-4966-A869-F68CD0DF5640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１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4C4C8AB-A139-44D2-A144-644C0AB4D832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ドローン</a:t>
            </a:r>
            <a:endParaRPr lang="en-US" altLang="ja-JP" sz="4400" dirty="0"/>
          </a:p>
          <a:p>
            <a:pPr algn="ctr"/>
            <a:r>
              <a:rPr kumimoji="1" lang="ja-JP" altLang="en-US" sz="4400" dirty="0"/>
              <a:t>初飛行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448B151-F1E8-44BF-AA0B-7692D4BABA4E}"/>
              </a:ext>
            </a:extLst>
          </p:cNvPr>
          <p:cNvSpPr txBox="1"/>
          <p:nvPr/>
        </p:nvSpPr>
        <p:spPr>
          <a:xfrm>
            <a:off x="0" y="-646331"/>
            <a:ext cx="1210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テキストボックスはテキストを書き換えてください。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番号の図形の背面にテキストボックスがありますので、テキストを書き換えてください。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4280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F5AF46C-BA51-42B6-B035-8E9782010793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引越し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D195467-8A35-44B2-B925-BED76921D1D4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８</a:t>
            </a:r>
            <a:endParaRPr kumimoji="1" lang="ja-JP" altLang="en-US" sz="96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500490E-34D5-4937-A1FF-DDA561897145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鬼滅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4F25909-CDD9-470E-9C57-73CAD126F04D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配信事業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06501DF-1B99-438B-9D76-9E7D95B51BD7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再稼働</a:t>
            </a:r>
            <a:endParaRPr kumimoji="1" lang="ja-JP" altLang="en-US" sz="4400" dirty="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FF98091-B56A-4F0F-BD46-F835EFF1309B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料理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847734-561E-4DD0-8683-00C460AE3CEA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７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BC5230B-9728-4BBE-9228-BE5804081363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断捨離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7531C6-239B-4B44-B0DD-86A2331AD604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88BD80D-48D6-4D28-8133-98C6DC637C35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開設・稼働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19572B-615E-4DF5-BA03-1720B02B8AB5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５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5FF6FB8-8759-4D34-8A67-13EB35E2551F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読書停滞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564A895-A783-4ABE-A406-13F069A10C94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４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64923C6-AE74-4574-AE44-9E8B393B4C09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在宅</a:t>
            </a:r>
            <a:endParaRPr lang="en-US" altLang="ja-JP" sz="4400" dirty="0"/>
          </a:p>
          <a:p>
            <a:pPr algn="ctr"/>
            <a:r>
              <a:rPr lang="ja-JP" altLang="en-US" sz="4400" dirty="0"/>
              <a:t>ワーク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EF8772-1FA7-46CA-A2E5-9B46615AD9BF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１１</a:t>
            </a:r>
            <a:endParaRPr kumimoji="1" lang="ja-JP" altLang="en-US" sz="96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9B27BFF-8E36-4CDB-80C1-8A99D7226982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９</a:t>
            </a:r>
            <a:endParaRPr kumimoji="1" lang="ja-JP" altLang="en-US" sz="96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D69A592-2B7E-42B1-AE26-CB5BDF8468DE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１０</a:t>
            </a:r>
            <a:endParaRPr kumimoji="1" lang="ja-JP" altLang="en-US" sz="96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EF7099E-9FC9-48B8-8F28-224EF28215D8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１２</a:t>
            </a:r>
            <a:endParaRPr kumimoji="1" lang="ja-JP" altLang="en-US" sz="96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C8FA415-D707-4766-BE40-9DB174AE13ED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３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ACF04E6-19E6-40E0-9275-CA2AE1D335AF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２人目</a:t>
            </a:r>
            <a:endParaRPr lang="en-US" altLang="ja-JP" sz="4400" dirty="0"/>
          </a:p>
          <a:p>
            <a:pPr algn="ctr"/>
            <a:r>
              <a:rPr lang="ja-JP" altLang="en-US" sz="4400" dirty="0"/>
              <a:t>誕生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8FE7AAC-923B-441E-8161-75295FD774A3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２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A41D2BD-B31F-4068-9F2A-06FBD0DE891F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展示会</a:t>
            </a:r>
            <a:endParaRPr lang="en-US" altLang="ja-JP" sz="4400" dirty="0"/>
          </a:p>
          <a:p>
            <a:pPr algn="ctr"/>
            <a:r>
              <a:rPr lang="ja-JP" altLang="en-US" sz="4400" dirty="0"/>
              <a:t>中止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1CCB427-6230-4966-A869-F68CD0DF5640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１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4C4C8AB-A139-44D2-A144-644C0AB4D832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ドローン</a:t>
            </a:r>
            <a:endParaRPr lang="en-US" altLang="ja-JP" sz="4400" dirty="0"/>
          </a:p>
          <a:p>
            <a:pPr algn="ctr"/>
            <a:r>
              <a:rPr kumimoji="1" lang="ja-JP" altLang="en-US" sz="4400" dirty="0"/>
              <a:t>初飛行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E438E67-89B2-4613-BC3D-ACF8EEC8F181}"/>
              </a:ext>
            </a:extLst>
          </p:cNvPr>
          <p:cNvSpPr txBox="1"/>
          <p:nvPr/>
        </p:nvSpPr>
        <p:spPr>
          <a:xfrm>
            <a:off x="0" y="-646331"/>
            <a:ext cx="1210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テキストボックスはテキストを書き換えてください。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番号の図形の背面にテキストボックスがありますので、テキストを書き換えてください。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8846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4F25909-CDD9-470E-9C57-73CAD126F04D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配信事業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9B27BFF-8E36-4CDB-80C1-8A99D7226982}"/>
              </a:ext>
            </a:extLst>
          </p:cNvPr>
          <p:cNvSpPr/>
          <p:nvPr/>
        </p:nvSpPr>
        <p:spPr>
          <a:xfrm>
            <a:off x="307924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９</a:t>
            </a:r>
            <a:endParaRPr kumimoji="1" lang="ja-JP" altLang="en-US" sz="96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500490E-34D5-4937-A1FF-DDA561897145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鬼滅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06501DF-1B99-438B-9D76-9E7D95B51BD7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再稼働</a:t>
            </a:r>
            <a:endParaRPr kumimoji="1" lang="ja-JP" altLang="en-US" sz="4400" dirty="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FF98091-B56A-4F0F-BD46-F835EFF1309B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料理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D195467-8A35-44B2-B925-BED76921D1D4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８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F5AF46C-BA51-42B6-B035-8E9782010793}"/>
              </a:ext>
            </a:extLst>
          </p:cNvPr>
          <p:cNvSpPr/>
          <p:nvPr/>
        </p:nvSpPr>
        <p:spPr>
          <a:xfrm>
            <a:off x="9162115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引越し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847734-561E-4DD0-8683-00C460AE3CEA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７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BC5230B-9728-4BBE-9228-BE5804081363}"/>
              </a:ext>
            </a:extLst>
          </p:cNvPr>
          <p:cNvSpPr/>
          <p:nvPr/>
        </p:nvSpPr>
        <p:spPr>
          <a:xfrm>
            <a:off x="6210718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断捨離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7531C6-239B-4B44-B0DD-86A2331AD604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88BD80D-48D6-4D28-8133-98C6DC637C35}"/>
              </a:ext>
            </a:extLst>
          </p:cNvPr>
          <p:cNvSpPr/>
          <p:nvPr/>
        </p:nvSpPr>
        <p:spPr>
          <a:xfrm>
            <a:off x="3259321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当ｃｈ</a:t>
            </a:r>
            <a:endParaRPr lang="en-US" altLang="ja-JP" sz="4400" dirty="0"/>
          </a:p>
          <a:p>
            <a:pPr algn="ctr"/>
            <a:r>
              <a:rPr lang="ja-JP" altLang="en-US" sz="4400" dirty="0"/>
              <a:t>開設・稼働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19572B-615E-4DF5-BA03-1720B02B8AB5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５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5FF6FB8-8759-4D34-8A67-13EB35E2551F}"/>
              </a:ext>
            </a:extLst>
          </p:cNvPr>
          <p:cNvSpPr/>
          <p:nvPr/>
        </p:nvSpPr>
        <p:spPr>
          <a:xfrm>
            <a:off x="307924" y="247712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 dirty="0"/>
              <a:t>読書停滞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564A895-A783-4ABE-A406-13F069A10C94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４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64923C6-AE74-4574-AE44-9E8B393B4C09}"/>
              </a:ext>
            </a:extLst>
          </p:cNvPr>
          <p:cNvSpPr/>
          <p:nvPr/>
        </p:nvSpPr>
        <p:spPr>
          <a:xfrm>
            <a:off x="9162115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在宅</a:t>
            </a:r>
            <a:endParaRPr lang="en-US" altLang="ja-JP" sz="4400" dirty="0"/>
          </a:p>
          <a:p>
            <a:pPr algn="ctr"/>
            <a:r>
              <a:rPr lang="ja-JP" altLang="en-US" sz="4400" dirty="0"/>
              <a:t>ワーク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EF8772-1FA7-46CA-A2E5-9B46615AD9BF}"/>
              </a:ext>
            </a:extLst>
          </p:cNvPr>
          <p:cNvSpPr/>
          <p:nvPr/>
        </p:nvSpPr>
        <p:spPr>
          <a:xfrm>
            <a:off x="6210718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１１</a:t>
            </a:r>
            <a:endParaRPr kumimoji="1" lang="ja-JP" altLang="en-US" sz="96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D69A592-2B7E-42B1-AE26-CB5BDF8468DE}"/>
              </a:ext>
            </a:extLst>
          </p:cNvPr>
          <p:cNvSpPr/>
          <p:nvPr/>
        </p:nvSpPr>
        <p:spPr>
          <a:xfrm>
            <a:off x="3259321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１０</a:t>
            </a:r>
            <a:endParaRPr kumimoji="1" lang="ja-JP" altLang="en-US" sz="96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EF7099E-9FC9-48B8-8F28-224EF28215D8}"/>
              </a:ext>
            </a:extLst>
          </p:cNvPr>
          <p:cNvSpPr/>
          <p:nvPr/>
        </p:nvSpPr>
        <p:spPr>
          <a:xfrm>
            <a:off x="9162115" y="4579495"/>
            <a:ext cx="2739868" cy="1903750"/>
          </a:xfrm>
          <a:prstGeom prst="rect">
            <a:avLst/>
          </a:prstGeom>
          <a:scene3d>
            <a:camera prst="perspectiveFron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dirty="0"/>
              <a:t>１２</a:t>
            </a:r>
            <a:endParaRPr kumimoji="1" lang="ja-JP" altLang="en-US" sz="96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C8FA415-D707-4766-BE40-9DB174AE13ED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３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ACF04E6-19E6-40E0-9275-CA2AE1D335AF}"/>
              </a:ext>
            </a:extLst>
          </p:cNvPr>
          <p:cNvSpPr/>
          <p:nvPr/>
        </p:nvSpPr>
        <p:spPr>
          <a:xfrm>
            <a:off x="6210718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２人目</a:t>
            </a:r>
            <a:endParaRPr lang="en-US" altLang="ja-JP" sz="4400" dirty="0"/>
          </a:p>
          <a:p>
            <a:pPr algn="ctr"/>
            <a:r>
              <a:rPr lang="ja-JP" altLang="en-US" sz="4400" dirty="0"/>
              <a:t>誕生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8FE7AAC-923B-441E-8161-75295FD774A3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600" dirty="0"/>
              <a:t>２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A41D2BD-B31F-4068-9F2A-06FBD0DE891F}"/>
              </a:ext>
            </a:extLst>
          </p:cNvPr>
          <p:cNvSpPr/>
          <p:nvPr/>
        </p:nvSpPr>
        <p:spPr>
          <a:xfrm>
            <a:off x="3259321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400"/>
              <a:t>展示会</a:t>
            </a:r>
            <a:endParaRPr lang="en-US" altLang="ja-JP" sz="4400" dirty="0"/>
          </a:p>
          <a:p>
            <a:pPr algn="ctr"/>
            <a:r>
              <a:rPr lang="ja-JP" altLang="en-US" sz="4400" dirty="0"/>
              <a:t>中止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1CCB427-6230-4966-A869-F68CD0DF5640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scene3d>
            <a:camera prst="perspectiveFront">
              <a:rot lat="0" lon="10800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１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4C4C8AB-A139-44D2-A144-644C0AB4D832}"/>
              </a:ext>
            </a:extLst>
          </p:cNvPr>
          <p:cNvSpPr/>
          <p:nvPr/>
        </p:nvSpPr>
        <p:spPr>
          <a:xfrm>
            <a:off x="307924" y="374755"/>
            <a:ext cx="2739868" cy="190375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13500000" scaled="1"/>
            <a:tileRect/>
          </a:gradFill>
          <a:scene3d>
            <a:camera prst="perspectiveFront">
              <a:rot lat="0" lon="2159400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ドローン</a:t>
            </a:r>
            <a:endParaRPr lang="en-US" altLang="ja-JP" sz="4400" dirty="0"/>
          </a:p>
          <a:p>
            <a:pPr algn="ctr"/>
            <a:r>
              <a:rPr kumimoji="1" lang="ja-JP" altLang="en-US" sz="4400" dirty="0"/>
              <a:t>初飛行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550296B-B0D3-4CDF-8D8D-969F14EA9938}"/>
              </a:ext>
            </a:extLst>
          </p:cNvPr>
          <p:cNvSpPr txBox="1"/>
          <p:nvPr/>
        </p:nvSpPr>
        <p:spPr>
          <a:xfrm>
            <a:off x="0" y="-646331"/>
            <a:ext cx="1210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テキストボックスはテキストを書き換えてください。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番号の図形の背面にテキストボックスがありますので、テキストを書き換えてください。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355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ula_u">
      <a:majorFont>
        <a:latin typeface="HGP創英角ｺﾞｼｯｸUB"/>
        <a:ea typeface="HGP創英角ｺﾞｼｯｸUB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794</Words>
  <Application>Microsoft Office PowerPoint</Application>
  <PresentationFormat>ワイド画面</PresentationFormat>
  <Paragraphs>450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0" baseType="lpstr">
      <vt:lpstr>HGPｺﾞｼｯｸE</vt:lpstr>
      <vt:lpstr>HGP創英角ｺﾞｼｯｸUB</vt:lpstr>
      <vt:lpstr>游ゴシック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Yusuke Kurahashi</dc:creator>
  <cp:lastModifiedBy>Yusuke Kurahashi</cp:lastModifiedBy>
  <cp:revision>19</cp:revision>
  <dcterms:created xsi:type="dcterms:W3CDTF">2020-12-21T03:54:52Z</dcterms:created>
  <dcterms:modified xsi:type="dcterms:W3CDTF">2020-12-23T05:11:25Z</dcterms:modified>
</cp:coreProperties>
</file>