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>
        <p:scale>
          <a:sx n="66" d="100"/>
          <a:sy n="66" d="100"/>
        </p:scale>
        <p:origin x="864" y="4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4" d="100"/>
          <a:sy n="84" d="100"/>
        </p:scale>
        <p:origin x="391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8A2516-244D-4ED0-9F45-72520AB7C73D}" type="datetimeFigureOut">
              <a:rPr kumimoji="1" lang="ja-JP" altLang="en-US" smtClean="0"/>
              <a:t>2021/5/31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0CD919-FE48-4B8B-BCDB-04AF22DF77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1846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2E358E-C812-43A8-A95B-8289C39424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33BDE9D-C0A7-48C2-9BF4-6D400060AC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FBB7951-5478-49FE-97D5-FE6E16AA2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DC937-F40D-4F95-9A3A-026CB0FD69FB}" type="datetimeFigureOut">
              <a:rPr kumimoji="1" lang="ja-JP" altLang="en-US" smtClean="0"/>
              <a:t>2021/5/31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B3008D0-18B3-44B9-A6CD-00F5EF5D2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D2771EE-B251-496D-9707-A84D1B68C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CFF4E-2C6B-4622-AFA6-7AE72311C7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8861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5DD1387-FBDF-4175-ADC1-990703574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6650725-6D0E-4BA8-B670-765795134B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1095690-93EE-48B9-82F0-68ABA9A11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DC937-F40D-4F95-9A3A-026CB0FD69FB}" type="datetimeFigureOut">
              <a:rPr kumimoji="1" lang="ja-JP" altLang="en-US" smtClean="0"/>
              <a:t>2021/5/31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A9CE8B4-87B1-4C1C-A971-5F778B71C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D6F8793-4EAF-49BA-B37A-948B3D397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CFF4E-2C6B-4622-AFA6-7AE72311C7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210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D1E1CF3-CF10-4E67-ABCD-8E1E1B4D5A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D8D1F22-FFDE-45C7-847F-EC8A225430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A95445D-3D24-4292-B5B7-A8400D8EEF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DC937-F40D-4F95-9A3A-026CB0FD69FB}" type="datetimeFigureOut">
              <a:rPr kumimoji="1" lang="ja-JP" altLang="en-US" smtClean="0"/>
              <a:t>2021/5/31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5482898-1C95-49CF-8D51-6A9C687F7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45D76DA-AE92-4902-8333-A1CF088D0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CFF4E-2C6B-4622-AFA6-7AE72311C7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4911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76A0A3A-6F0B-47DF-81B4-9F7DD9B99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B1544F9-9F8B-4705-B725-63DE6B15BB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A765F7A-4D61-45D3-8BF8-7F7CC5D84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DC937-F40D-4F95-9A3A-026CB0FD69FB}" type="datetimeFigureOut">
              <a:rPr kumimoji="1" lang="ja-JP" altLang="en-US" smtClean="0"/>
              <a:t>2021/5/31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CFBBA98-0A87-4171-BBE9-D6232DE40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46A004D-1B48-4642-B29A-AFDFD5EB1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CFF4E-2C6B-4622-AFA6-7AE72311C7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578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898A177-AEBF-44AF-9AA5-CEE73F339E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4BFD565-D639-4BDE-9630-CC10F14C69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10BF4DD-AE10-4BBE-885C-133690338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DC937-F40D-4F95-9A3A-026CB0FD69FB}" type="datetimeFigureOut">
              <a:rPr kumimoji="1" lang="ja-JP" altLang="en-US" smtClean="0"/>
              <a:t>2021/5/31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7DD2F12-AED8-401E-A219-403247C41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96FA3CB-0D83-48C2-90B4-F5036015B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CFF4E-2C6B-4622-AFA6-7AE72311C7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0795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8D5224-FE75-42B5-ADA6-92928F2AA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AB4A576-061E-4BF2-B4D0-C5531AFD2C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28B9470-3F7E-4560-9387-18FF099804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F1538B9-0EF5-46E3-BB3D-5D77E4DA0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DC937-F40D-4F95-9A3A-026CB0FD69FB}" type="datetimeFigureOut">
              <a:rPr kumimoji="1" lang="ja-JP" altLang="en-US" smtClean="0"/>
              <a:t>2021/5/31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F5EA93C-7B3D-4723-B0E0-13D6F01D1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8105964-5D45-4358-B50C-B98718C9C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CFF4E-2C6B-4622-AFA6-7AE72311C7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1804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7E4F26-7104-4293-B424-704527639C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D589A0B-A269-4175-83BA-E255AC52C3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B58FF1C-8065-4070-B6FB-3DBD45ED81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7549352-BA9C-40B4-B171-B19F6D51B0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1C6243E-885B-42F5-A1DB-8F40A319A8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5942C58-7643-479B-9A43-BDBD1B2581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DC937-F40D-4F95-9A3A-026CB0FD69FB}" type="datetimeFigureOut">
              <a:rPr kumimoji="1" lang="ja-JP" altLang="en-US" smtClean="0"/>
              <a:t>2021/5/31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92F5FF5-20C9-49BD-80B1-3FC67C5AC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9A3902F-DA7F-4F5F-B531-B988551AF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CFF4E-2C6B-4622-AFA6-7AE72311C7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3326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8A06B7-F50F-4562-AD21-00AAD65A0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8126092-5F07-43B5-90EB-095D1A25A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DC937-F40D-4F95-9A3A-026CB0FD69FB}" type="datetimeFigureOut">
              <a:rPr kumimoji="1" lang="ja-JP" altLang="en-US" smtClean="0"/>
              <a:t>2021/5/31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69C8AE3-7B72-4ED4-8880-CF235AF68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2E513FA-17A0-4F27-899A-0CDA3E823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CFF4E-2C6B-4622-AFA6-7AE72311C7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2249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6938A07-38D3-42A3-B9F9-C581A25CB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DC937-F40D-4F95-9A3A-026CB0FD69FB}" type="datetimeFigureOut">
              <a:rPr kumimoji="1" lang="ja-JP" altLang="en-US" smtClean="0"/>
              <a:t>2021/5/31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A346C30-3B1E-4FCD-A681-F19581F36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7E9CE12-07A4-4583-B84C-589925D96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CFF4E-2C6B-4622-AFA6-7AE72311C7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1919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17D384-4C60-484D-AC19-5213465BC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793B473-F94A-43E5-A592-5ACBB5C4AE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55A65C4-355F-4ABC-90E0-231492FD6F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607C3F5-CA00-4589-90FF-714BD74D0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DC937-F40D-4F95-9A3A-026CB0FD69FB}" type="datetimeFigureOut">
              <a:rPr kumimoji="1" lang="ja-JP" altLang="en-US" smtClean="0"/>
              <a:t>2021/5/31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E74F26C-F2E8-4C8D-818D-BB7E6D2DC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6D14D48-946F-41A4-A493-00C66AB7E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CFF4E-2C6B-4622-AFA6-7AE72311C7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9476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27C4BB-24AC-4F7F-A33C-A8EED08067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290B9A8-CCAC-4136-9E8B-02F79B8D5E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D41420B-72BE-4B67-AD9F-9A1FEF7219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757DE46-FD05-413C-95AD-55ECF21B4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DC937-F40D-4F95-9A3A-026CB0FD69FB}" type="datetimeFigureOut">
              <a:rPr kumimoji="1" lang="ja-JP" altLang="en-US" smtClean="0"/>
              <a:t>2021/5/31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66F3B52-5B90-4861-9B64-7D6F82E61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62E1C06-2C03-4FC0-A3C2-BC4E1E95A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CFF4E-2C6B-4622-AFA6-7AE72311C7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837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AE74E74-55AF-42E0-BF00-987C4044BA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AF5D468-ACFC-46F3-BE63-30EF28702C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C361CE1-5E5D-4737-93D3-FF91F84B7B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8DC937-F40D-4F95-9A3A-026CB0FD69FB}" type="datetimeFigureOut">
              <a:rPr kumimoji="1" lang="ja-JP" altLang="en-US" smtClean="0"/>
              <a:t>2021/5/31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37CDE23-F099-4757-9247-3FD75431B3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B10E5FE-AF67-4736-9182-A4F4CFFEA5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DCFF4E-2C6B-4622-AFA6-7AE72311C7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4691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楕円 4">
            <a:extLst>
              <a:ext uri="{FF2B5EF4-FFF2-40B4-BE49-F238E27FC236}">
                <a16:creationId xmlns:a16="http://schemas.microsoft.com/office/drawing/2014/main" id="{EDF7A025-6408-4069-8B15-009E27355480}"/>
              </a:ext>
            </a:extLst>
          </p:cNvPr>
          <p:cNvSpPr/>
          <p:nvPr/>
        </p:nvSpPr>
        <p:spPr>
          <a:xfrm>
            <a:off x="-2655713" y="779196"/>
            <a:ext cx="1047750" cy="1047750"/>
          </a:xfrm>
          <a:prstGeom prst="ellipse">
            <a:avLst/>
          </a:prstGeom>
          <a:gradFill flip="none" rotWithShape="1">
            <a:gsLst>
              <a:gs pos="100000">
                <a:srgbClr val="FFFF99">
                  <a:alpha val="0"/>
                </a:srgbClr>
              </a:gs>
              <a:gs pos="0">
                <a:srgbClr val="FFFF99"/>
              </a:gs>
              <a:gs pos="100000">
                <a:srgbClr val="FFFF99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glow rad="1905000">
              <a:srgbClr val="FFFF99">
                <a:alpha val="9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楕円 5">
            <a:extLst>
              <a:ext uri="{FF2B5EF4-FFF2-40B4-BE49-F238E27FC236}">
                <a16:creationId xmlns:a16="http://schemas.microsoft.com/office/drawing/2014/main" id="{D2D12089-4513-4025-A948-6336E499C24E}"/>
              </a:ext>
            </a:extLst>
          </p:cNvPr>
          <p:cNvSpPr/>
          <p:nvPr/>
        </p:nvSpPr>
        <p:spPr>
          <a:xfrm>
            <a:off x="13503377" y="4288503"/>
            <a:ext cx="725949" cy="725949"/>
          </a:xfrm>
          <a:prstGeom prst="ellipse">
            <a:avLst/>
          </a:prstGeom>
          <a:gradFill flip="none" rotWithShape="1">
            <a:gsLst>
              <a:gs pos="100000">
                <a:srgbClr val="FFFF99">
                  <a:alpha val="0"/>
                </a:srgbClr>
              </a:gs>
              <a:gs pos="0">
                <a:srgbClr val="FFFF99"/>
              </a:gs>
              <a:gs pos="100000">
                <a:srgbClr val="FFFF99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glow rad="1905000">
              <a:srgbClr val="FFFF99">
                <a:alpha val="9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BFE7E61-C5EC-41C8-8398-03EAAEA6A0C0}"/>
              </a:ext>
            </a:extLst>
          </p:cNvPr>
          <p:cNvSpPr txBox="1"/>
          <p:nvPr/>
        </p:nvSpPr>
        <p:spPr>
          <a:xfrm>
            <a:off x="-971549" y="779196"/>
            <a:ext cx="14135098" cy="5126182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ja-JP" altLang="en-US" sz="8000" dirty="0">
                <a:latin typeface="+mj-ea"/>
                <a:ea typeface="+mj-ea"/>
              </a:rPr>
              <a:t>これはサンプルです。</a:t>
            </a:r>
            <a:endParaRPr lang="en-US" altLang="ja-JP" sz="8000" dirty="0">
              <a:latin typeface="+mj-ea"/>
              <a:ea typeface="+mj-ea"/>
            </a:endParaRPr>
          </a:p>
          <a:p>
            <a:pPr algn="ctr"/>
            <a:endParaRPr lang="en-US" altLang="ja-JP" sz="3200" dirty="0">
              <a:latin typeface="+mj-ea"/>
              <a:ea typeface="+mj-ea"/>
            </a:endParaRPr>
          </a:p>
          <a:p>
            <a:pPr algn="ctr"/>
            <a:r>
              <a:rPr lang="ja-JP" altLang="en-US" sz="8000" dirty="0">
                <a:latin typeface="+mj-ea"/>
                <a:ea typeface="+mj-ea"/>
              </a:rPr>
              <a:t>素材は説明欄のＵＲＬより</a:t>
            </a:r>
            <a:endParaRPr lang="en-US" altLang="ja-JP" sz="8000" dirty="0">
              <a:latin typeface="+mj-ea"/>
              <a:ea typeface="+mj-ea"/>
            </a:endParaRPr>
          </a:p>
          <a:p>
            <a:pPr algn="ctr"/>
            <a:endParaRPr lang="en-US" altLang="ja-JP" sz="3200" dirty="0">
              <a:latin typeface="+mj-ea"/>
              <a:ea typeface="+mj-ea"/>
            </a:endParaRPr>
          </a:p>
          <a:p>
            <a:pPr algn="ctr"/>
            <a:r>
              <a:rPr lang="ja-JP" altLang="en-US" sz="8000" dirty="0">
                <a:latin typeface="+mj-ea"/>
                <a:ea typeface="+mj-ea"/>
              </a:rPr>
              <a:t>無料ダウンロードできます。</a:t>
            </a:r>
            <a:endParaRPr lang="en-US" altLang="ja-JP" sz="8000" dirty="0">
              <a:latin typeface="+mj-ea"/>
              <a:ea typeface="+mj-ea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3C23739-31DA-4C92-943D-03EF30522841}"/>
              </a:ext>
            </a:extLst>
          </p:cNvPr>
          <p:cNvSpPr txBox="1"/>
          <p:nvPr/>
        </p:nvSpPr>
        <p:spPr>
          <a:xfrm>
            <a:off x="-1" y="-773723"/>
            <a:ext cx="12192001" cy="773723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ja-JP" altLang="en-US" sz="2400" dirty="0">
                <a:solidFill>
                  <a:srgbClr val="C00000"/>
                </a:solidFill>
                <a:latin typeface="+mn-ea"/>
              </a:rPr>
              <a:t>▼テキストボックスに任意のテキストを入力すればサーチライトで照らされるようにでてきます。　</a:t>
            </a:r>
            <a:endParaRPr lang="en-US" altLang="ja-JP" sz="2400" dirty="0">
              <a:solidFill>
                <a:srgbClr val="C00000"/>
              </a:solidFill>
              <a:latin typeface="+mn-ea"/>
            </a:endParaRPr>
          </a:p>
          <a:p>
            <a:r>
              <a:rPr lang="en-US" altLang="ja-JP" sz="2400" dirty="0">
                <a:solidFill>
                  <a:srgbClr val="C00000"/>
                </a:solidFill>
                <a:latin typeface="+mn-ea"/>
              </a:rPr>
              <a:t>※</a:t>
            </a:r>
            <a:r>
              <a:rPr lang="ja-JP" altLang="en-US" sz="2400" dirty="0">
                <a:solidFill>
                  <a:srgbClr val="C00000"/>
                </a:solidFill>
                <a:latin typeface="+mn-ea"/>
              </a:rPr>
              <a:t>テキストの色と背景の色は同じ色に設定しておく必要があります。</a:t>
            </a:r>
            <a:endParaRPr lang="en-US" altLang="ja-JP" sz="2400" dirty="0">
              <a:solidFill>
                <a:srgbClr val="C0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625581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200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7422 0.00694 L 0.17422 0.00717 C 0.3431 -0.00625 0.23503 0.00139 0.61953 0.00139 L 1.07253 0.00416 C 1.0694 0.00694 1.06641 0.00995 1.06328 0.0125 C 1.06159 0.01365 1.0599 0.01389 1.05846 0.01527 C 1.0526 0.02037 1.05052 0.025 1.0444 0.02916 C 1.04258 0.03032 1.03164 0.03449 1.03034 0.03472 C 1.00391 0.03796 0.97734 0.04004 0.95078 0.04305 C 0.94401 0.0449 0.93711 0.0456 0.93047 0.04861 C 0.92813 0.04953 0.9263 0.05231 0.92409 0.05416 C 0.92266 0.05509 0.92096 0.05578 0.91953 0.05694 C 0.91719 0.05856 0.91523 0.06111 0.91302 0.0625 C 0.91068 0.06389 0.90768 0.06389 0.90547 0.06527 C 0.89883 0.06828 0.89596 0.07152 0.88984 0.07361 C 0.88255 0.07569 0.87513 0.07731 0.86784 0.07916 L 0.85521 0.08194 L 0.83359 0.0875 C 0.83047 0.08935 0.82721 0.09143 0.82409 0.09305 C 0.82109 0.09421 0.81784 0.09421 0.81484 0.09583 C 0.8125 0.09699 0.81068 0.1 0.80846 0.10139 C 0.80599 0.10277 0.80313 0.10301 0.80078 0.10416 C 0.79909 0.10486 0.79753 0.10601 0.79596 0.10694 C 0.79401 0.10787 0.7918 0.10833 0.78984 0.10972 C 0.78711 0.11111 0.78464 0.11342 0.7819 0.11527 C 0.78034 0.1162 0.77878 0.11759 0.77734 0.11805 C 0.77109 0.11944 0.76458 0.11944 0.75859 0.12083 C 0.75013 0.12222 0.73359 0.12639 0.73359 0.12662 C 0.7293 0.12916 0.72526 0.13217 0.72096 0.13472 C 0.71224 0.13981 0.71029 0.14004 0.70221 0.14305 C 0.69922 0.14652 0.69635 0.15254 0.69284 0.15416 C 0.68203 0.15879 0.68867 0.15648 0.67253 0.15949 C 0.67044 0.16064 0.66836 0.16157 0.66641 0.1625 C 0.65885 0.16504 0.65195 0.1662 0.6444 0.16805 L 0.63034 0.17639 C 0.62878 0.17731 0.62734 0.1787 0.62578 0.17916 C 0.62214 0.18009 0.61849 0.18125 0.61471 0.18171 C 0.60326 0.18402 0.59167 0.18449 0.58034 0.1875 C 0.55755 0.19328 0.57318 0.18958 0.53359 0.1956 C 0.51497 0.20231 0.51719 0.20185 0.48672 0.20671 C 0.48086 0.20764 0.47513 0.20833 0.4694 0.20949 C 0.46367 0.21111 0.45794 0.21365 0.45234 0.21527 C 0.44388 0.21736 0.43542 0.21782 0.42708 0.2206 C 0.40781 0.22754 0.4319 0.21921 0.41003 0.22639 C 0.40742 0.22708 0.40482 0.22847 0.40221 0.22916 C 0.39701 0.23032 0.39167 0.23078 0.38672 0.23171 C 0.35872 0.23773 0.39909 0.23194 0.35234 0.2375 C 0.34753 0.24027 0.33477 0.23958 0.33828 0.2456 C 0.34805 0.26342 0.3457 0.26412 0.36016 0.2706 C 0.37018 0.27546 0.39128 0.27939 0.40078 0.28194 C 0.42669 0.28889 0.43672 0.29421 0.46484 0.29861 C 0.48411 0.30162 0.55807 0.3037 0.56471 0.30416 C 0.58659 0.30555 0.60833 0.30717 0.63034 0.30972 C 0.64297 0.31088 0.65534 0.31389 0.66797 0.31527 L 0.69753 0.31805 C 0.72565 0.32407 0.69622 0.31828 0.74766 0.32361 C 0.75677 0.32453 0.76784 0.32685 0.77734 0.32916 C 0.78099 0.32986 0.78451 0.33101 0.78828 0.33194 L 0.81641 0.3375 C 0.82044 0.33935 0.82461 0.34143 0.82891 0.34305 C 0.83281 0.34421 0.83711 0.3449 0.84128 0.34583 L 0.87096 0.35139 C 0.88034 0.35324 0.88971 0.35625 0.89909 0.35694 L 0.99297 0.3625 C 1.00091 0.36435 1.00521 0.36527 1.01315 0.36805 C 1.01589 0.36875 1.01823 0.3699 1.02109 0.3706 C 1.02396 0.37176 1.02721 0.37245 1.03034 0.37361 C 1.03307 0.3743 1.03555 0.37523 1.03828 0.37639 C 1.04518 0.37893 1.04583 0.38055 1.05391 0.38194 C 1.06159 0.3831 1.0694 0.38379 1.07734 0.38472 C 1.08086 0.38564 1.08438 0.3868 1.08815 0.3875 C 1.12422 0.39213 1.10898 0.38402 1.12422 0.39282 C 1.1194 0.39652 1.11458 0.40023 1.11016 0.40416 C 1.1069 0.40671 1.10365 0.40995 1.10065 0.4125 C 1.09596 0.41597 1.08438 0.42314 1.07891 0.42639 C 1.07526 0.42824 1.07148 0.42963 1.06797 0.43194 C 1.0651 0.43333 1.06276 0.43611 1.06003 0.4375 C 1.05586 0.43935 1.03919 0.44259 1.03672 0.44282 C 1.01523 0.44514 0.99388 0.44652 0.97253 0.44838 C 0.91979 0.47523 0.97474 0.44814 0.93672 0.46527 C 0.92695 0.46944 0.92292 0.47291 0.91302 0.47639 C 0.89492 0.4824 0.90664 0.47569 0.88984 0.48194 C 0.88542 0.48333 0.88151 0.48588 0.87734 0.4875 C 0.87031 0.48981 0.8569 0.49189 0.85065 0.49282 C 0.84922 0.49375 0.84766 0.49514 0.84609 0.4956 C 0.8207 0.50601 0.82266 0.50185 0.78672 0.50416 L 0.76328 0.5125 C 0.76068 0.51342 0.75807 0.51481 0.75547 0.51527 L 0.72409 0.51782 L 0.71328 0.5206 C 0.70846 0.52176 0.70365 0.52176 0.69922 0.52338 C 0.68737 0.52777 0.68425 0.53217 0.67409 0.5375 C 0.66992 0.53958 0.66576 0.54097 0.66159 0.54282 C 0.65794 0.54467 0.65443 0.54699 0.65065 0.54838 C 0.64688 0.54976 0.64336 0.55069 0.63971 0.55115 C 0.62253 0.55347 0.60547 0.55509 0.58815 0.55694 C 0.5862 0.55787 0.58372 0.55856 0.58203 0.55972 C 0.57826 0.56134 0.57474 0.56365 0.57096 0.56527 C 0.56797 0.56643 0.56458 0.56666 0.56172 0.56782 C 0.56003 0.56851 0.55846 0.57037 0.5569 0.5706 C 0.55169 0.57222 0.54622 0.57245 0.54141 0.57338 C 0.53398 0.57523 0.52682 0.57777 0.51953 0.57916 C 0.5138 0.58009 0.50768 0.58055 0.50234 0.58194 C 0.45195 0.59398 0.51589 0.58194 0.4694 0.59027 C 0.43242 0.60995 0.47266 0.59004 0.44128 0.60115 C 0.43763 0.60254 0.43411 0.60509 0.43034 0.60694 C 0.42786 0.60787 0.425 0.60856 0.42266 0.60972 C 0.4207 0.61041 0.4194 0.61157 0.41745 0.6125 C 0.41393 0.61435 0.40755 0.61689 0.40391 0.61782 C 0.39154 0.62152 0.37604 0.62384 0.36484 0.62615 C 0.36107 0.62708 0.35742 0.62801 0.35391 0.62893 C 0.34844 0.63078 0.34349 0.63379 0.33828 0.63472 L 0.32109 0.6375 C 0.30065 0.64467 0.32591 0.63472 0.30547 0.6456 C 0.30273 0.64699 0.3 0.64745 0.29766 0.64838 C 0.29531 0.6493 0.29336 0.65023 0.29141 0.65115 C 0.29076 0.64745 0.28945 0.64398 0.28971 0.64027 C 0.2901 0.6368 0.29167 0.63449 0.29297 0.63194 C 0.29531 0.62615 0.29779 0.62037 0.30065 0.61527 C 0.30599 0.60463 0.31211 0.59467 0.31784 0.58472 C 0.32161 0.57801 0.32474 0.57083 0.32878 0.56527 C 0.33346 0.55879 0.33828 0.55231 0.34297 0.5456 C 0.35456 0.52847 0.35664 0.525 0.36628 0.50416 C 0.36992 0.49583 0.37409 0.48796 0.37721 0.47916 C 0.38242 0.46481 0.38594 0.44884 0.39128 0.43472 L 0.40391 0.40139 C 0.40599 0.3956 0.40872 0.39074 0.41003 0.38472 C 0.41107 0.38009 0.41172 0.37476 0.41315 0.3706 C 0.41484 0.36643 0.41745 0.36342 0.4194 0.35972 C 0.42175 0.35509 0.4237 0.35046 0.42565 0.34583 C 0.44232 0.30486 0.41836 0.35856 0.44297 0.30416 C 0.44544 0.29838 0.44779 0.29259 0.45078 0.2875 C 0.45391 0.28194 0.45742 0.27685 0.46016 0.2706 C 0.46471 0.26018 0.46771 0.24791 0.47266 0.2375 C 0.47461 0.23264 0.47682 0.22824 0.47891 0.22338 C 0.48086 0.21805 0.48255 0.21203 0.48503 0.20671 C 0.48776 0.20069 0.49167 0.19629 0.49453 0.19027 C 0.50143 0.17523 0.49961 0.17407 0.50534 0.15949 C 0.50872 0.15092 0.51276 0.14305 0.51641 0.13472 C 0.51797 0.13101 0.51992 0.12754 0.52096 0.12361 C 0.52396 0.11296 0.52487 0.10902 0.52878 0.09861 C 0.53034 0.09467 0.53203 0.0912 0.53359 0.0875 C 0.53919 0.07291 0.53398 0.08472 0.54141 0.06527 C 0.54362 0.05879 0.54701 0.05254 0.54909 0.04583 C 0.55143 0.03842 0.55247 0.03009 0.55547 0.02361 L 0.56471 0.00139 C 0.56536 -0.00232 0.56536 -0.00649 0.56628 -0.00973 C 0.56732 -0.01389 0.56966 -0.01713 0.57096 -0.02084 C 0.57227 -0.02454 0.57305 -0.02848 0.57409 -0.03195 C 0.57708 -0.04144 0.58151 -0.04954 0.58359 -0.05973 C 0.58398 -0.0625 0.58398 -0.06598 0.58503 -0.06806 C 0.58633 -0.07084 0.58815 -0.07176 0.58984 -0.07361 C 0.59076 -0.07732 0.59167 -0.08125 0.59284 -0.08473 C 0.59609 -0.09445 0.59792 -0.09676 0.60221 -0.10417 C 0.60326 -0.09954 0.60456 -0.09514 0.60547 -0.09028 C 0.60599 -0.08588 0.60651 -0.08125 0.6069 -0.07639 C 0.60807 -0.06343 0.61068 -0.03172 0.61172 -0.01528 C 0.61211 -0.00625 0.61237 0.00324 0.61328 0.0125 C 0.6138 0.0199 0.61536 0.02708 0.61628 0.03472 C 0.61706 0.04189 0.61732 0.04953 0.61784 0.05694 C 0.61862 0.08148 0.61979 0.15764 0.62253 0.19838 C 0.62292 0.20416 0.6237 0.20949 0.62409 0.21527 C 0.62565 0.23449 0.62565 0.24351 0.62734 0.26226 C 0.62943 0.28889 0.6276 0.26574 0.63034 0.28472 L 0.63359 0.30694 C 0.63398 0.31713 0.63425 0.32731 0.63516 0.3375 C 0.63529 0.34027 0.6362 0.34282 0.63659 0.34583 C 0.63711 0.3493 0.63776 0.35301 0.63815 0.35694 C 0.63867 0.36041 0.6405 0.38287 0.64141 0.3875 C 0.64193 0.3912 0.64336 0.39467 0.6444 0.39838 C 0.64492 0.40694 0.64492 0.41527 0.64583 0.42338 C 0.64661 0.42754 0.64844 0.43078 0.64922 0.43472 C 0.65 0.43912 0.65013 0.44398 0.65065 0.44838 C 0.65104 0.45139 0.65156 0.45416 0.65221 0.45694 C 0.65313 0.46157 0.65417 0.4662 0.65547 0.4706 C 0.65638 0.47453 0.65755 0.47801 0.65846 0.48194 C 0.65977 0.48726 0.66068 0.49282 0.66159 0.49838 C 0.66224 0.50115 0.66224 0.50439 0.66315 0.50694 C 0.66458 0.51157 0.66641 0.51597 0.66797 0.5206 C 0.68034 0.56574 0.66341 0.50856 0.67253 0.5456 C 0.67331 0.54884 0.67474 0.55115 0.67565 0.55416 C 0.67643 0.55671 0.67656 0.55972 0.67708 0.5625 C 0.67865 0.56713 0.68034 0.57152 0.68203 0.57615 C 0.68242 0.58194 0.68229 0.58773 0.68359 0.59282 C 0.68438 0.59791 0.68737 0.60162 0.68802 0.60694 C 0.68919 0.61389 0.68893 0.62176 0.68971 0.62893 C 0.68984 0.63194 0.69089 0.63449 0.69128 0.6375 C 0.69518 0.66273 0.68893 0.63171 0.69753 0.66527 C 0.69844 0.66967 0.69987 0.68171 0.70221 0.68472 C 0.70443 0.68726 0.70729 0.68657 0.71016 0.6875 C 0.71328 0.68657 0.71641 0.68611 0.71953 0.68472 C 0.72773 0.68032 0.74362 0.66666 0.75065 0.6625 C 0.76432 0.65393 0.7724 0.65277 0.78672 0.64838 C 0.79232 0.64375 0.79779 0.63819 0.80391 0.63472 C 0.80807 0.63171 0.81328 0.63101 0.81797 0.62893 C 0.85925 0.6118 0.80391 0.63449 0.84128 0.61782 C 0.84453 0.61643 0.8556 0.61296 0.85859 0.6125 C 0.86367 0.61134 0.86901 0.61064 0.87422 0.60972 C 0.87826 0.60879 0.88255 0.60787 0.88672 0.60694 C 0.88984 0.60601 0.89284 0.60463 0.89596 0.60393 C 0.9026 0.60277 0.90951 0.60254 0.91641 0.60115 C 0.91992 0.60069 0.92344 0.59907 0.92721 0.59838 C 0.93503 0.59722 0.94284 0.59652 0.95078 0.5956 C 0.95599 0.59375 0.96094 0.59166 0.96641 0.59027 C 0.98503 0.58426 0.9832 0.58564 0.99909 0.58194 C 1.00273 0.58101 1.00625 0.57963 1.01016 0.57916 C 1.01667 0.57777 1.02357 0.57708 1.03034 0.57615 C 1.04622 0.56203 1.02917 0.57569 1.06484 0.56527 C 1.07682 0.56157 1.07096 0.56342 1.08203 0.55972 C 1.08503 0.55694 1.08789 0.55347 1.09128 0.55115 C 1.10365 0.54259 1.10625 0.54189 1.11628 0.5375 C 1.11745 0.53472 1.1194 0.5324 1.1194 0.52916 C 1.1194 0.50277 1.11797 0.49421 1.11016 0.47639 C 1.1082 0.47222 1.1056 0.46921 1.10365 0.46527 C 1.10195 0.46157 1.10078 0.45764 1.09909 0.45416 C 1.09128 0.43842 1.09479 0.44722 1.08659 0.43472 C 1.0849 0.43194 1.08372 0.4287 1.08203 0.42639 C 1.07539 0.41759 1.06797 0.41064 1.06159 0.40139 C 1.05846 0.39652 1.05573 0.3912 1.05234 0.3875 C 1.02839 0.36203 1.04714 0.39375 1.01953 0.35694 C 1.01523 0.35139 1.01016 0.34768 1.00703 0.34027 C 0.99453 0.31064 1.01068 0.34676 0.99596 0.32083 C 0.99089 0.31157 0.99115 0.30625 0.98659 0.29583 C 0.98516 0.29259 0.98307 0.29051 0.9819 0.2875 C 0.9806 0.28402 0.97982 0.27986 0.97891 0.27639 C 0.97734 0.27152 0.97578 0.26689 0.97409 0.26226 C 0.96719 0.24259 0.97552 0.26736 0.96641 0.24305 C 0.96471 0.23842 0.96315 0.23379 0.96172 0.22916 C 0.96042 0.22546 0.95964 0.22152 0.95846 0.21805 C 0.95742 0.21504 0.95638 0.2125 0.95534 0.20949 C 0.9543 0.20601 0.95352 0.20185 0.95221 0.19838 C 0.95104 0.19537 0.94909 0.19305 0.94766 0.19027 C 0.94609 0.18726 0.94089 0.175 0.93971 0.1706 C 0.93867 0.16713 0.9375 0.16342 0.93672 0.15949 C 0.93594 0.15694 0.93594 0.1537 0.93516 0.15139 C 0.928 0.13217 0.92669 0.13796 0.92109 0.11805 C 0.91992 0.11435 0.91914 0.11041 0.91797 0.10694 C 0.91445 0.09722 0.91289 0.09652 0.91003 0.0875 C 0.90768 0.08009 0.90625 0.07199 0.90391 0.06527 C 0.90182 0.05972 0.89935 0.05416 0.89753 0.04861 C 0.89596 0.04398 0.89414 0.03935 0.89297 0.03472 C 0.88945 0.02245 0.89362 0.0287 0.88828 0.01527 C 0.88685 0.01203 0.88503 0.00972 0.88346 0.00694 C 0.88307 0.00416 0.88268 0.00115 0.8819 -0.00139 C 0.88112 -0.0044 0.87956 -0.00672 0.87891 -0.00973 C 0.87786 -0.01436 0.87813 -0.01945 0.87734 -0.02361 C 0.87318 -0.04144 0.87318 -0.03241 0.8694 -0.04584 C 0.86875 -0.04861 0.86888 -0.05209 0.86784 -0.05417 C 0.86667 -0.05695 0.86484 -0.05787 0.86328 -0.05973 C 0.86055 -0.05417 0.85833 -0.04838 0.85521 -0.04306 C 0.85091 -0.03519 0.84609 -0.02801 0.84128 -0.02084 C 0.8237 0.00532 0.80586 0.03055 0.78828 0.05694 C 0.78021 0.06851 0.77214 0.07986 0.76471 0.09305 L 0.71641 0.17916 C 0.71172 0.1875 0.70664 0.19514 0.70221 0.20416 C 0.68151 0.24537 0.69818 0.21435 0.67878 0.2456 C 0.67122 0.2581 0.67357 0.25694 0.66458 0.26805 C 0.60859 0.33634 0.66875 0.26389 0.63971 0.29305 C 0.63372 0.29884 0.62852 0.30694 0.62253 0.3125 C 0.60208 0.33055 0.62422 0.30995 0.60391 0.33194 C 0.59922 0.3368 0.59427 0.34074 0.58984 0.34583 C 0.58646 0.34907 0.58372 0.3537 0.58034 0.35694 C 0.55221 0.38379 0.58711 0.34514 0.55846 0.37639 C 0.55521 0.37986 0.55234 0.38402 0.54909 0.3875 C 0.5418 0.3949 0.54141 0.39467 0.53503 0.39838 C 0.53307 0.40139 0.53112 0.40439 0.52878 0.40694 C 0.52487 0.41111 0.51992 0.41296 0.51641 0.41782 C 0.50143 0.43773 0.52005 0.41389 0.50065 0.43472 C 0.49831 0.43703 0.49648 0.44027 0.49453 0.44282 L 0.48047 0.45972 L 0.47578 0.46527 C 0.48411 0.47129 0.48555 0.47338 0.49609 0.47338 L 0.65221 0.4706 C 0.67565 0.46134 0.65677 0.46805 0.68034 0.4625 C 0.68503 0.46134 0.69635 0.45717 0.70078 0.45694 C 0.71927 0.45532 0.73815 0.45509 0.75703 0.45416 C 0.76641 0.45208 0.77409 0.45069 0.78359 0.44838 L 0.80547 0.44282 C 0.8112 0.44166 0.81966 0.44027 0.82565 0.4375 C 0.82891 0.43588 0.8319 0.43356 0.83516 0.43194 C 0.83711 0.43078 0.83932 0.43009 0.84128 0.42916 C 0.84453 0.42731 0.84753 0.425 0.85065 0.42338 C 0.85794 0.42037 0.87109 0.41898 0.87734 0.41782 C 0.88555 0.41504 0.8957 0.41111 0.90391 0.40972 L 0.91797 0.40694 C 0.92109 0.40509 0.92396 0.40277 0.92721 0.40139 C 0.9319 0.39907 0.93672 0.39814 0.94128 0.3956 C 0.94401 0.39444 0.94622 0.39166 0.94922 0.39027 C 0.95313 0.38796 0.95768 0.3875 0.96172 0.38472 C 0.96419 0.38287 0.9668 0.38032 0.9694 0.37916 C 0.97188 0.37801 0.98802 0.37384 0.98984 0.37361 C 1.01589 0.3581 0.97708 0.38032 1.01471 0.3625 C 1.01745 0.36111 1.01979 0.35833 1.02266 0.35694 C 1.02461 0.35555 1.02656 0.35509 1.02878 0.35416 C 1.03034 0.35231 1.03177 0.3493 1.03359 0.34861 C 1.04453 0.34305 1.04375 0.34861 1.05234 0.34305 C 1.05443 0.34143 1.05638 0.33865 1.05846 0.3375 C 1.06107 0.33588 1.06367 0.33564 1.06641 0.33472 C 1.08034 0.32916 1.06563 0.33472 1.07734 0.32916 C 1.09336 0.32106 1.08503 0.32754 1.09609 0.31805 C 1.09453 0.31342 1.09375 0.30717 1.09128 0.30416 C 1.08815 0.30023 1.08411 0.30023 1.08047 0.29861 C 1.0737 0.29514 1.07227 0.29514 1.06484 0.29305 C 1.0612 0.29189 1.05755 0.29097 1.05391 0.29027 C 1.04557 0.28819 1.03711 0.2868 1.02878 0.28472 C 1.02201 0.28287 1.01523 0.28032 1.00859 0.27916 C 1.00117 0.27754 0.99375 0.27754 0.98659 0.27639 C 0.97878 0.27476 0.97083 0.27199 0.96328 0.2706 C 0.94961 0.26828 0.93607 0.26713 0.92266 0.26527 C 0.90911 0.26342 0.89544 0.26064 0.8819 0.25949 C 0.87031 0.25856 0.84466 0.2574 0.83047 0.25416 C 0.82461 0.25254 0.81888 0.24976 0.81328 0.24838 C 0.79557 0.24444 0.79622 0.24745 0.78034 0.24305 C 0.775 0.24143 0.76992 0.23889 0.76471 0.2375 C 0.76068 0.23611 0.75638 0.23564 0.75221 0.23449 L 0.74141 0.23171 C 0.73659 0.23078 0.7319 0.23032 0.72734 0.22916 C 0.7224 0.22754 0.71797 0.225 0.71328 0.22338 C 0.70794 0.22199 0.68594 0.21851 0.68203 0.21805 C 0.65156 0.20324 0.6776 0.21412 0.64922 0.20671 C 0.64323 0.20532 0.63776 0.20277 0.6319 0.20139 C 0.61094 0.19583 0.62253 0.20115 0.60547 0.1956 C 0.60013 0.19398 0.59505 0.19097 0.58984 0.19027 C 0.56927 0.1868 0.57826 0.18912 0.56315 0.18449 C 0.55039 0.17453 0.54622 0.1699 0.53203 0.16527 C 0.52617 0.16342 0.52044 0.16365 0.51471 0.1625 C 0.50846 0.16088 0.50234 0.15833 0.49609 0.15671 C 0.49023 0.15555 0.48451 0.15509 0.47891 0.15416 C 0.47161 0.15254 0.4681 0.15185 0.46159 0.14861 C 0.45508 0.14514 0.45768 0.1449 0.44909 0.14305 C 0.44349 0.14166 0.43776 0.1412 0.4319 0.14027 C 0.42565 0.1375 0.4194 0.13356 0.41315 0.13194 C 0.40651 0.12986 0.39948 0.13009 0.39297 0.12916 C 0.38594 0.12801 0.36719 0.125 0.36016 0.12361 C 0.35573 0.12268 0.35182 0.12176 0.34753 0.12083 C 0.34701 0.12361 0.3457 0.12615 0.34609 0.12916 C 0.34701 0.14861 0.34935 0.15277 0.35534 0.16805 C 0.35938 0.17824 0.36328 0.18889 0.36797 0.19838 C 0.37057 0.20416 0.37279 0.20972 0.37578 0.21527 C 0.37813 0.2199 0.38112 0.22407 0.38346 0.22916 C 0.38893 0.23981 0.39427 0.25069 0.39909 0.26226 C 0.40169 0.26898 0.40404 0.27569 0.4069 0.28194 C 0.40872 0.28588 0.41107 0.28912 0.41315 0.29305 C 0.41576 0.29838 0.41823 0.30416 0.42109 0.30972 C 0.42357 0.31435 0.42643 0.31851 0.42891 0.32361 C 0.44753 0.36342 0.42591 0.32338 0.44453 0.35972 C 0.44701 0.36435 0.44935 0.36921 0.45234 0.37361 C 0.46302 0.39051 0.45443 0.37199 0.46641 0.3956 C 0.47175 0.40648 0.47734 0.41713 0.48203 0.42916 C 0.48307 0.43194 0.48385 0.43472 0.48503 0.4375 C 0.48646 0.44051 0.48841 0.44259 0.48984 0.4456 C 0.49102 0.44838 0.4918 0.45139 0.49284 0.45416 C 0.4944 0.45787 0.49609 0.46134 0.49766 0.46527 C 0.4987 0.46782 0.49974 0.4706 0.50065 0.47338 C 0.50169 0.47708 0.50234 0.48148 0.50391 0.48472 C 0.50664 0.49074 0.51315 0.50115 0.51315 0.50139 C 0.51471 0.50972 0.51458 0.51064 0.51797 0.51782 C 0.51914 0.52106 0.52135 0.52314 0.52253 0.52615 C 0.52396 0.52963 0.52435 0.53379 0.52578 0.5375 C 0.53125 0.55393 0.52865 0.54328 0.53503 0.55694 C 0.53633 0.55949 0.53737 0.56226 0.53828 0.56527 C 0.53893 0.56782 0.5388 0.57129 0.53984 0.57338 C 0.54089 0.57615 0.54284 0.57708 0.5444 0.57916 C 0.54505 0.58194 0.54518 0.58495 0.54609 0.5875 C 0.55143 0.60393 0.54948 0.59328 0.55547 0.60694 C 0.55755 0.61203 0.5599 0.61759 0.56172 0.62338 C 0.56471 0.63402 0.56458 0.63773 0.56628 0.64838 C 0.5668 0.65139 0.56693 0.65439 0.56797 0.65694 C 0.56901 0.66018 0.57096 0.6625 0.57253 0.66527 C 0.57526 0.68472 0.57227 0.66851 0.57878 0.6875 C 0.58451 0.70347 0.57852 0.69467 0.58659 0.70393 C 0.58906 0.70301 0.5918 0.70254 0.5944 0.70115 C 0.59701 0.69976 0.59961 0.69768 0.60221 0.6956 C 0.61172 0.68842 0.62122 0.68171 0.63034 0.67338 C 0.63659 0.66805 0.64258 0.6618 0.64922 0.65694 C 0.67344 0.63796 0.65925 0.65416 0.68359 0.63194 C 0.69297 0.62291 0.70612 0.60717 0.71484 0.5956 C 0.71797 0.59143 0.72083 0.58634 0.72409 0.58194 C 0.72813 0.57615 0.73268 0.57106 0.73659 0.56527 C 0.73945 0.56088 0.74154 0.55532 0.74453 0.55115 C 0.74727 0.54699 0.75078 0.54444 0.75378 0.54027 C 0.75664 0.53611 0.75898 0.53078 0.76172 0.52615 C 0.76458 0.52129 0.76797 0.51759 0.77109 0.5125 C 0.77292 0.50902 0.77383 0.50439 0.77578 0.50115 C 0.77839 0.49676 0.78203 0.49444 0.78516 0.49027 C 0.78789 0.48611 0.7901 0.48055 0.79284 0.47639 C 0.79961 0.46551 0.80091 0.46481 0.80846 0.45694 C 0.81003 0.45324 0.81133 0.44884 0.81328 0.4456 C 0.81654 0.44027 0.82044 0.4368 0.82409 0.43194 C 0.82773 0.42662 0.83138 0.42083 0.83516 0.41527 C 0.83724 0.41157 0.83906 0.4074 0.84128 0.40416 C 0.84518 0.39814 0.85 0.39398 0.85378 0.3875 C 0.87487 0.34976 0.84349 0.40463 0.86784 0.36527 C 0.87161 0.35902 0.87448 0.35139 0.87891 0.34583 C 0.88346 0.33935 0.88841 0.33379 0.89297 0.32639 L 0.90547 0.30416 C 0.90755 0.30046 0.90925 0.29583 0.91159 0.29305 C 0.91602 0.28773 0.92031 0.28287 0.92409 0.27639 C 0.92591 0.27291 0.92682 0.26805 0.92878 0.26527 C 0.9332 0.25879 0.93893 0.25555 0.94284 0.24838 C 0.9444 0.2456 0.94583 0.24259 0.94766 0.24027 C 0.95208 0.23333 0.95807 0.22916 0.96172 0.2206 C 0.97409 0.1912 0.95807 0.22731 0.97253 0.20139 C 0.98099 0.18634 0.97305 0.19305 0.98346 0.17916 C 0.98997 0.17014 0.99727 0.16319 1.00391 0.15416 C 1.00638 0.15046 1.00898 0.14652 1.01159 0.14305 C 1.01302 0.14097 1.01484 0.13958 1.01628 0.1375 C 1.02956 0.11713 1.01641 0.13356 1.02721 0.12083 C 1.02878 0.1162 1.03021 0.11134 1.0319 0.10694 C 1.03503 0.09861 1.04193 0.08171 1.04583 0.07361 C 1.04792 0.06967 1.05026 0.06643 1.05234 0.0625 C 1.05833 0.04953 1.05182 0.05787 1.06003 0.04583 C 1.06159 0.04351 1.06328 0.04213 1.06484 0.04004 C 1.07083 0.03194 1.07526 0.02546 1.08047 0.01527 C 1.08216 0.0118 1.0832 0.0074 1.08503 0.00416 C 1.08789 -0.00186 1.09128 -0.00695 1.09453 -0.0125 L 1.10065 -0.02361 C 1.10221 -0.02639 1.10352 -0.02986 1.10534 -0.03195 C 1.10859 -0.03565 1.11185 -0.03912 1.11471 -0.04306 C 1.11641 -0.04561 1.11758 -0.04931 1.1194 -0.05139 C 1.12122 -0.05394 1.12396 -0.0544 1.12578 -0.05695 C 1.12969 -0.06297 1.13307 -0.06991 1.13672 -0.07639 L 1.14284 -0.0875 L 1.14753 -0.09584 L 1.07891 0.6875 " pathEditMode="relative" rAng="0" ptsTypes="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>
                                      <p:cBhvr>
                                        <p:cTn id="6" dur="8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659" y="29282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repeatCount="200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6471 -0.12778 L -0.16471 -0.12778 C -0.16953 -0.13796 -0.17383 -0.14884 -0.1793 -0.15787 C -0.18685 -0.17037 -0.19544 -0.18079 -0.20352 -0.19236 C -0.20742 -0.19815 -0.21185 -0.20301 -0.2155 -0.20949 C -0.21875 -0.21528 -0.22175 -0.22153 -0.22526 -0.22662 C -0.22747 -0.23009 -0.23034 -0.23194 -0.23242 -0.23542 C -0.23763 -0.24352 -0.24128 -0.2544 -0.24701 -0.26111 C -0.25521 -0.27083 -0.27487 -0.29352 -0.28086 -0.30417 C -0.28333 -0.30833 -0.28555 -0.31319 -0.28815 -0.31713 C -0.29115 -0.32176 -0.29453 -0.32569 -0.29779 -0.32986 C -0.30013 -0.33287 -0.30286 -0.33518 -0.30508 -0.33866 C -0.31016 -0.34653 -0.31576 -0.35417 -0.31953 -0.36435 C -0.32122 -0.36875 -0.3224 -0.37361 -0.32435 -0.37731 C -0.32813 -0.3838 -0.33268 -0.38843 -0.33646 -0.39444 C -0.33997 -0.39977 -0.34271 -0.40648 -0.34622 -0.41157 C -0.35729 -0.42847 -0.35026 -0.41088 -0.36068 -0.4331 C -0.3625 -0.43704 -0.36354 -0.44213 -0.3655 -0.44606 C -0.38372 -0.48171 -0.37813 -0.47454 -0.39453 -0.48912 C -0.40326 -0.51204 -0.3974 -0.49838 -0.41393 -0.52778 L -0.43086 -0.55787 C -0.43411 -0.56227 -0.43763 -0.56574 -0.4405 -0.57083 C -0.45664 -0.59954 -0.43333 -0.56944 -0.4526 -0.59236 C -0.45846 -0.58542 -0.47409 -0.56782 -0.4793 -0.55787 C -0.48385 -0.54884 -0.48698 -0.5375 -0.49128 -0.52778 C -0.51471 -0.47523 -0.50651 -0.48819 -0.52526 -0.46319 C -0.52839 -0.45324 -0.53125 -0.44282 -0.5349 -0.4331 C -0.54596 -0.4037 -0.54609 -0.40463 -0.55664 -0.38588 C -0.5582 -0.3787 -0.55925 -0.37083 -0.56146 -0.36435 C -0.56328 -0.35926 -0.56654 -0.35625 -0.56875 -0.35139 C -0.57383 -0.34028 -0.57917 -0.3294 -0.5832 -0.31713 C -0.58984 -0.29768 -0.59648 -0.27477 -0.60508 -0.25694 C -0.60729 -0.25231 -0.6099 -0.24815 -0.61224 -0.24398 C -0.61719 -0.21805 -0.61107 -0.24398 -0.62201 -0.21805 C -0.62474 -0.21134 -0.62656 -0.20347 -0.62917 -0.19653 C -0.63542 -0.18009 -0.63633 -0.17986 -0.64375 -0.16643 C -0.64818 -0.13518 -0.64258 -0.16204 -0.65339 -0.13634 C -0.65339 -0.13634 -0.66849 -0.0963 -0.67279 -0.08472 C -0.67435 -0.08055 -0.67552 -0.07546 -0.6776 -0.07199 C -0.68008 -0.06759 -0.68281 -0.06389 -0.6849 -0.05903 C -0.6944 -0.03518 -0.68503 -0.04722 -0.69453 -0.02037 C -0.70794 0.01782 -0.69648 -0.03079 -0.70664 0.00556 C -0.70781 0.00949 -0.70794 0.01435 -0.70911 0.01852 C -0.71042 0.02315 -0.71224 0.02708 -0.71393 0.03125 C -0.71862 0.04282 -0.72266 0.05556 -0.72839 0.06574 C -0.73411 0.0757 -0.7405 0.08449 -0.74531 0.09583 C -0.78294 0.18495 -0.74258 0.09282 -0.76953 0.14745 C -0.77813 0.16505 -0.77448 0.16343 -0.78411 0.17755 C -0.78633 0.18079 -0.78893 0.1831 -0.79128 0.18611 C -0.79544 0.19167 -0.79909 0.19838 -0.80339 0.20324 C -0.81276 0.21412 -0.82318 0.22245 -0.83242 0.23333 L -0.83971 0.24213 C -0.84206 0.24051 -0.84518 0.24097 -0.84701 0.23773 C -0.8487 0.23449 -0.84831 0.22894 -0.84935 0.22477 C -0.85078 0.21898 -0.85195 0.2125 -0.85417 0.20764 C -0.85612 0.2037 -0.85898 0.20185 -0.86146 0.19907 C -0.86393 0.1919 -0.86641 0.18495 -0.86875 0.17755 C -0.87044 0.17199 -0.87148 0.16551 -0.87357 0.16042 C -0.87956 0.14537 -0.88646 0.13171 -0.89297 0.11736 C -0.89609 0.11019 -0.89896 0.10232 -0.9026 0.09583 C -0.9099 0.08287 -0.91862 0.07222 -0.92435 0.05718 C -0.92591 0.05278 -0.92734 0.04815 -0.92917 0.04421 C -0.93216 0.03796 -0.93594 0.0331 -0.93893 0.02708 C -0.94076 0.02315 -0.9418 0.01806 -0.94375 0.01412 C -0.94596 0.00949 -0.94909 0.00625 -0.95091 0.00116 C -0.97057 -0.05347 -0.95156 -0.01713 -0.96797 -0.04606 C -0.96875 -0.05046 -0.96875 -0.05555 -0.97031 -0.05903 C -0.97292 -0.06458 -0.97695 -0.06713 -0.97995 -0.07199 C -0.98346 -0.07731 -0.98672 -0.0831 -0.98971 -0.08912 C -0.99232 -0.09444 -0.99414 -0.10116 -0.99688 -0.10625 C -0.99896 -0.10995 -1.00182 -0.1118 -1.00417 -0.11481 C -1.00742 -0.11898 -1.01081 -0.12315 -1.01393 -0.12778 C -1.03268 -0.15694 -1.01523 -0.13518 -1.03086 -0.1537 C -1.04206 -0.1838 -1.0332 -0.16366 -1.06471 -0.20093 C -1.07044 -0.20764 -1.0763 -0.21435 -1.08164 -0.22245 C -1.08425 -0.22639 -1.08646 -0.23102 -1.0888 -0.23542 C -1.07852 -0.26273 -1.06966 -0.29028 -1.0526 -0.30833 C -1.04857 -0.31273 -1.0444 -0.31667 -1.0405 -0.3213 C -0.97904 -0.39421 -1.03125 -0.33773 -0.99453 -0.37292 C -0.9888 -0.37847 -0.98346 -0.38542 -0.9776 -0.39005 C -0.97292 -0.39398 -0.96771 -0.39491 -0.96302 -0.39884 C -0.95885 -0.40231 -0.95508 -0.40764 -0.95091 -0.41157 C -0.94779 -0.41481 -0.9444 -0.41713 -0.94128 -0.42037 C -0.93724 -0.4243 -0.93333 -0.42917 -0.92917 -0.4331 C -0.92448 -0.43773 -0.91927 -0.4412 -0.91471 -0.44606 C -0.9112 -0.44977 -0.90846 -0.45509 -0.90495 -0.45903 C -0.90195 -0.46227 -0.89844 -0.46435 -0.89531 -0.46759 C -0.87826 -0.48449 -0.88932 -0.47778 -0.87357 -0.48472 C -0.84714 -0.51296 -0.85833 -0.50532 -0.84206 -0.51481 C -0.84102 -0.51643 -0.82786 -0.53426 -0.82513 -0.53634 C -0.82214 -0.53866 -0.81875 -0.53935 -0.8155 -0.54074 C -0.81224 -0.54491 -0.80925 -0.54977 -0.80586 -0.55347 C -0.80273 -0.55694 -0.79909 -0.55856 -0.79609 -0.56227 C -0.79336 -0.56574 -0.79167 -0.57153 -0.78893 -0.575 C -0.78359 -0.58171 -0.77786 -0.58449 -0.77201 -0.58796 C -0.76875 -0.59375 -0.76602 -0.60046 -0.76224 -0.60509 C -0.76016 -0.60787 -0.75703 -0.60671 -0.75508 -0.60949 C -0.74961 -0.6169 -0.7405 -0.63518 -0.7405 -0.63518 C -0.73971 -0.62384 -0.74023 -0.6118 -0.73815 -0.60093 C -0.73607 -0.5912 -0.72839 -0.575 -0.72839 -0.575 C -0.72435 -0.54583 -0.72839 -0.56968 -0.72109 -0.54074 C -0.71471 -0.51505 -0.71458 -0.5037 -0.70417 -0.47616 C -0.70104 -0.46759 -0.69753 -0.45926 -0.69453 -0.45046 C -0.69115 -0.44051 -0.68789 -0.43055 -0.6849 -0.42037 C -0.6763 -0.39167 -0.67513 -0.38241 -0.6655 -0.35579 C -0.65391 -0.32384 -0.65391 -0.32639 -0.63893 -0.29977 C -0.63724 -0.29259 -0.6362 -0.28518 -0.63411 -0.27824 C -0.63125 -0.26921 -0.62617 -0.26227 -0.62435 -0.25255 C -0.62357 -0.24815 -0.62305 -0.24375 -0.62201 -0.23958 C -0.6207 -0.23495 -0.61862 -0.23102 -0.61719 -0.22662 C -0.61458 -0.21968 -0.61198 -0.21273 -0.6099 -0.20532 C -0.60872 -0.20116 -0.60846 -0.19653 -0.60742 -0.19236 C -0.60117 -0.16643 -0.60469 -0.1838 -0.59779 -0.16227 C -0.59596 -0.15671 -0.59466 -0.15069 -0.59297 -0.14491 C -0.59063 -0.13773 -0.58776 -0.13102 -0.58568 -0.12361 C -0.58372 -0.11667 -0.58294 -0.1088 -0.58086 -0.10208 C -0.578 -0.09282 -0.57422 -0.08518 -0.57122 -0.07616 C -0.56927 -0.0706 -0.5681 -0.06458 -0.56628 -0.05903 C -0.56146 -0.04352 -0.55925 -0.03796 -0.55417 -0.02454 C -0.54779 0.02083 -0.55651 -0.03264 -0.54701 0.00556 C -0.54492 0.01389 -0.5444 0.02315 -0.54219 0.03125 C -0.53594 0.05324 -0.53932 0.04329 -0.53242 0.06134 C -0.528 0.09306 -0.53281 0.06435 -0.52526 0.09583 C -0.52422 0.1 -0.52396 0.10463 -0.52279 0.1088 C -0.52148 0.11343 -0.51914 0.1169 -0.51797 0.12153 C -0.51589 0.12986 -0.51589 0.13982 -0.51315 0.14745 C -0.51146 0.15162 -0.50938 0.15556 -0.5082 0.16042 C -0.50534 0.17292 -0.50104 0.19907 -0.50104 0.19907 C -0.49531 0.19607 -0.48945 0.19445 -0.48411 0.19051 C -0.47969 0.18727 -0.47617 0.18148 -0.47201 0.17755 C -0.46563 0.17153 -0.45885 0.1669 -0.4526 0.16042 C -0.44505 0.15255 -0.43815 0.14282 -0.43086 0.13449 C -0.42695 0.13009 -0.42266 0.12639 -0.41875 0.12153 C -0.41211 0.11343 -0.40599 0.10394 -0.39935 0.09583 C -0.38346 0.07639 -0.38112 0.07523 -0.3655 0.06134 C -0.36237 0.05579 -0.35951 0.04907 -0.35586 0.04421 C -0.34896 0.03472 -0.34023 0.0294 -0.33411 0.01852 C -0.3293 0.00972 -0.32409 0.00162 -0.31953 -0.00741 C -0.31693 -0.01273 -0.3151 -0.01944 -0.31237 -0.02454 C -0.31029 -0.02824 -0.30716 -0.02963 -0.30508 -0.0331 C -0.30221 -0.03819 -0.30065 -0.04537 -0.29779 -0.05046 C -0.2957 -0.05417 -0.29271 -0.05555 -0.2905 -0.05903 C -0.28542 -0.06713 -0.28151 -0.07755 -0.27604 -0.08472 C -0.26953 -0.09352 -0.26341 -0.10255 -0.25664 -0.11065 C -0.2543 -0.11343 -0.25143 -0.11551 -0.24948 -0.11921 C -0.2457 -0.12569 -0.2431 -0.1338 -0.23971 -0.14074 C -0.2375 -0.14537 -0.23464 -0.14884 -0.23242 -0.1537 C -0.2306 -0.15764 -0.2293 -0.16227 -0.2276 -0.16643 C -0.22526 -0.17245 -0.22266 -0.17778 -0.22044 -0.1838 C -0.21706 -0.19213 -0.21393 -0.20093 -0.21068 -0.20949 C -0.20911 -0.21389 -0.20833 -0.21968 -0.20586 -0.22245 L -0.19857 -0.23102 C -0.18971 -0.25463 -0.19857 -0.23472 -0.18646 -0.25255 C -0.18385 -0.25648 -0.1819 -0.26157 -0.1793 -0.26551 C -0.17708 -0.26875 -0.17422 -0.2706 -0.17201 -0.27407 C -0.16693 -0.28218 -0.15742 -0.29977 -0.15742 -0.29977 C -0.21185 -0.32755 -0.1444 -0.29213 -0.18646 -0.31713 C -0.18971 -0.31898 -0.1931 -0.31944 -0.19622 -0.3213 C -0.20026 -0.32384 -0.20417 -0.32778 -0.20833 -0.32986 C -0.21224 -0.33194 -0.21641 -0.33241 -0.22044 -0.33426 C -0.22604 -0.3368 -0.23164 -0.34028 -0.23737 -0.34282 C -0.23737 -0.34282 -0.28568 -0.36435 -0.29544 -0.36875 C -0.30182 -0.37153 -0.3082 -0.37523 -0.31471 -0.37731 L -0.35833 -0.39005 C -0.36315 -0.39167 -0.3681 -0.39167 -0.37279 -0.39444 C -0.3776 -0.39722 -0.38229 -0.40162 -0.38737 -0.40301 C -0.39766 -0.40602 -0.40833 -0.40602 -0.41875 -0.40741 C -0.42526 -0.40972 -0.43919 -0.41481 -0.44531 -0.41597 C -0.45664 -0.41805 -0.46797 -0.41875 -0.4793 -0.42037 C -0.49635 -0.42778 -0.48164 -0.42176 -0.50339 -0.42893 C -0.50742 -0.43009 -0.51146 -0.43241 -0.5155 -0.4331 C -0.52513 -0.43518 -0.5349 -0.43611 -0.54453 -0.4375 C -0.55104 -0.44028 -0.55729 -0.44421 -0.56393 -0.44606 L -0.57839 -0.45046 C -0.58411 -0.45185 -0.58971 -0.45301 -0.59531 -0.45463 C -0.60352 -0.45718 -0.61172 -0.45856 -0.61953 -0.46319 C -0.62201 -0.46481 -0.62435 -0.4669 -0.62682 -0.46759 C -0.63477 -0.46968 -0.64297 -0.46991 -0.65104 -0.47176 C -0.65508 -0.47292 -0.65911 -0.4743 -0.66315 -0.47616 C -0.66563 -0.47731 -0.66784 -0.47986 -0.67031 -0.48055 C -0.68802 -0.48426 -0.70586 -0.48611 -0.72357 -0.48912 L -0.77435 -0.49768 C -0.7832 -0.49907 -0.79219 -0.4993 -0.80104 -0.50208 L -0.83008 -0.51065 C -0.83411 -0.5118 -0.83802 -0.51389 -0.84206 -0.51481 C -0.85013 -0.5169 -0.8582 -0.51736 -0.86628 -0.51921 C -0.87474 -0.52106 -0.88242 -0.52361 -0.8905 -0.52778 C -0.89297 -0.52893 -0.89518 -0.53125 -0.89779 -0.53218 C -0.91263 -0.5368 -0.93802 -0.53912 -0.95091 -0.54074 C -0.97917 -0.53773 -1.00807 -0.54305 -1.03568 -0.53218 C -1.04063 -0.53009 -1.02995 -0.51643 -1.02591 -0.51065 C -1.01615 -0.49606 -1.00586 -0.48194 -0.99453 -0.47176 C -0.98802 -0.4662 -0.98151 -0.46088 -0.97513 -0.45463 C -0.96849 -0.44815 -0.9625 -0.43958 -0.95586 -0.4331 C -0.92591 -0.40486 -0.95143 -0.43542 -0.92435 -0.40741 C -0.9194 -0.40208 -0.91484 -0.39537 -0.9099 -0.39005 C -0.90677 -0.3868 -0.90313 -0.38518 -0.90013 -0.38148 C -0.89258 -0.37222 -0.88607 -0.36042 -0.87839 -0.35139 C -0.87604 -0.34861 -0.87331 -0.3463 -0.87109 -0.34282 C -0.86771 -0.3375 -0.86445 -0.33171 -0.86146 -0.32569 C -0.85885 -0.32014 -0.85729 -0.31319 -0.85417 -0.30833 C -0.85143 -0.30417 -0.8474 -0.3037 -0.84453 -0.29977 C -0.83529 -0.28773 -0.82604 -0.27546 -0.81797 -0.26111 C -0.81471 -0.25532 -0.81185 -0.24884 -0.8082 -0.24398 C -0.8013 -0.23449 -0.79258 -0.22917 -0.78646 -0.21805 C -0.78411 -0.21389 -0.7819 -0.20903 -0.77917 -0.20532 C -0.77044 -0.19213 -0.77253 -0.20162 -0.76471 -0.1838 C -0.7556 -0.16296 -0.75651 -0.15856 -0.74779 -0.14074 C -0.73737 -0.11968 -0.7319 -0.11875 -0.72357 -0.08912 C -0.71615 -0.06273 -0.7207 -0.07731 -0.70911 -0.04606 L -0.69935 -0.02037 C -0.69779 -0.01597 -0.69661 -0.01111 -0.69453 -0.00741 L -0.68724 0.00556 C -0.68125 0.03796 -0.68945 -0.00208 -0.68008 0.03125 C -0.67891 0.03542 -0.67891 0.04028 -0.6776 0.04421 C -0.67565 0.05046 -0.67266 0.05556 -0.67031 0.06134 C -0.66862 0.06551 -0.66693 0.06991 -0.6655 0.07431 C -0.66367 0.07986 -0.6625 0.08588 -0.66068 0.09144 C -0.65925 0.09607 -0.65716 0.09977 -0.65586 0.1044 C -0.65469 0.10857 -0.65469 0.11343 -0.65339 0.11736 C -0.65143 0.12361 -0.64844 0.1287 -0.64622 0.13449 C -0.64284 0.14306 -0.63971 0.15162 -0.63646 0.16042 L -0.63164 0.17315 C -0.62813 0.19236 -0.62643 0.20255 -0.62201 0.2206 C -0.62044 0.22662 -0.61536 0.24514 -0.61224 0.2507 C -0.61029 0.2544 -0.60742 0.25648 -0.60508 0.25926 C -0.60117 0.25764 -0.59206 0.25394 -0.58815 0.2507 C -0.52331 0.19699 -0.5862 0.2456 -0.54219 0.21204 C -0.53971 0.20764 -0.53763 0.20255 -0.5349 0.19907 C -0.5319 0.19537 -0.52839 0.19352 -0.52526 0.19051 C -0.52109 0.18634 -0.51719 0.18148 -0.51315 0.17755 C -0.50833 0.17292 -0.50326 0.16921 -0.49857 0.16458 C -0.48138 0.14769 -0.50365 0.16482 -0.4793 0.14306 C -0.47539 0.13958 -0.47096 0.1382 -0.46719 0.13449 C -0.46367 0.13102 -0.4612 0.12431 -0.45742 0.12153 C -0.4513 0.11713 -0.43815 0.11296 -0.43815 0.11296 C -0.42253 0.09445 -0.44089 0.11366 -0.41628 0.10023 C -0.40807 0.0956 -0.39987 0.08982 -0.39219 0.08287 C -0.38893 0.08009 -0.38581 0.07685 -0.38242 0.07431 C -0.37669 0.06991 -0.37161 0.06875 -0.3655 0.06574 C -0.36302 0.06458 -0.36081 0.0625 -0.35833 0.06134 C -0.3543 0.05972 -0.35013 0.05903 -0.34622 0.05718 C -0.34128 0.05463 -0.33646 0.05139 -0.33164 0.04861 L -0.31719 0.03982 L -0.3099 0.03565 C -0.30742 0.03426 -0.30508 0.03218 -0.3026 0.03125 C -0.27409 0.02107 -0.30964 0.03333 -0.27357 0.02269 C -0.24036 0.01296 -0.28893 0.02454 -0.24219 0.01412 C -0.2207 0.00139 -0.23268 0.00648 -0.20586 0.00116 C -0.21133 -0.02801 -0.20443 0.00787 -0.21315 -0.0331 C -0.21406 -0.0375 -0.21419 -0.04236 -0.2155 -0.04606 C -0.21823 -0.05393 -0.2224 -0.05995 -0.22526 -0.06759 C -0.22721 -0.07292 -0.22786 -0.07963 -0.23008 -0.08472 C -0.23281 -0.0912 -0.23672 -0.09583 -0.23971 -0.10208 C -0.24727 -0.11736 -0.25469 -0.1331 -0.26146 -0.1493 C -0.26393 -0.15509 -0.26602 -0.16134 -0.26875 -0.16643 C -0.31068 -0.24676 -0.2776 -0.18287 -0.30508 -0.22662 C -0.30925 -0.23356 -0.31289 -0.24167 -0.31719 -0.24815 C -0.3194 -0.25162 -0.32214 -0.2537 -0.32435 -0.25694 C -0.32852 -0.26227 -0.33242 -0.26852 -0.33646 -0.27407 C -0.3388 -0.27708 -0.34167 -0.27917 -0.34375 -0.28264 C -0.37682 -0.33588 -0.35286 -0.29792 -0.37031 -0.33426 C -0.37266 -0.33889 -0.37552 -0.34236 -0.3776 -0.34722 C -0.38268 -0.35833 -0.38737 -0.37014 -0.39219 -0.38148 C -0.39453 -0.38727 -0.39661 -0.39375 -0.39935 -0.39884 C -0.4043 -0.40741 -0.40964 -0.41505 -0.41393 -0.42454 C -0.41719 -0.43171 -0.41992 -0.43958 -0.42357 -0.44606 C -0.42721 -0.45255 -0.43203 -0.45671 -0.43568 -0.46319 C -0.44883 -0.4868 -0.43633 -0.47662 -0.45026 -0.48472 C -0.45677 -0.49653 -0.45885 -0.50139 -0.46719 -0.51065 C -0.47018 -0.51389 -0.47383 -0.51551 -0.47682 -0.51921 C -0.48112 -0.5243 -0.48451 -0.53171 -0.48893 -0.53634 C -0.49258 -0.54028 -0.49714 -0.54143 -0.50104 -0.54491 C -0.50495 -0.54838 -0.51523 -0.56319 -0.51797 -0.56643 C -0.52266 -0.57245 -0.52695 -0.58032 -0.53242 -0.5838 C -0.53945 -0.58796 -0.54258 -0.58889 -0.54935 -0.59653 C -0.55286 -0.60046 -0.55586 -0.60509 -0.55911 -0.60949 C -0.55742 -0.59097 -0.55729 -0.57176 -0.55417 -0.55347 C -0.55078 -0.53264 -0.54401 -0.51389 -0.53971 -0.49329 C -0.53724 -0.48194 -0.53477 -0.4706 -0.53242 -0.45903 C -0.52995 -0.44606 -0.52773 -0.4331 -0.52526 -0.42037 C -0.51888 -0.38866 -0.51784 -0.38542 -0.51068 -0.35579 C -0.50781 -0.32477 -0.50911 -0.33241 -0.50339 -0.29977 C -0.50195 -0.2912 -0.49987 -0.28287 -0.49857 -0.27407 C -0.4957 -0.2537 -0.49518 -0.22454 -0.49375 -0.20532 C -0.49323 -0.19792 -0.49258 -0.19074 -0.49128 -0.1838 C -0.49023 -0.17755 -0.48789 -0.17245 -0.48646 -0.16643 C -0.48555 -0.16227 -0.4849 -0.15787 -0.48411 -0.1537 C -0.48333 -0.14074 -0.48281 -0.12778 -0.48164 -0.11481 C -0.48112 -0.10903 -0.47995 -0.10347 -0.4793 -0.09768 C -0.47839 -0.09051 -0.4776 -0.08333 -0.47682 -0.07616 C -0.47591 -0.05741 -0.47422 -0.01204 -0.47201 0.00972 C -0.47148 0.01435 -0.47018 0.01829 -0.46953 0.02269 C -0.46862 0.02986 -0.46797 0.03704 -0.46719 0.04421 C -0.46563 0.09144 -0.46042 0.23449 -0.46224 0.25926 C -0.46289 0.26759 -0.47018 0.25 -0.47435 0.2463 C -0.47669 0.24421 -0.4793 0.24352 -0.48164 0.24213 C -0.4849 0.23773 -0.48776 0.23241 -0.49128 0.22917 C -0.49753 0.22361 -0.5043 0.22083 -0.51068 0.2162 C -0.51641 0.21227 -0.52188 0.20741 -0.5276 0.20324 C -0.53398 0.19884 -0.54063 0.19514 -0.54701 0.19051 C -0.55599 0.1838 -0.56458 0.17546 -0.57357 0.16898 C -0.58073 0.16389 -0.58828 0.16088 -0.59531 0.15602 C -0.61224 0.14445 -0.59766 0.14931 -0.61719 0.13889 C -0.62109 0.13681 -0.62526 0.13611 -0.62917 0.13449 C -0.63568 0.13195 -0.64857 0.12593 -0.64857 0.12593 C -0.66211 0.10995 -0.64896 0.12315 -0.66797 0.11296 C -0.67214 0.11088 -0.67591 0.10671 -0.68008 0.1044 C -0.68633 0.10093 -0.69297 0.09907 -0.69935 0.09583 C -0.70508 0.09306 -0.71055 0.08958 -0.71628 0.08727 C -0.73932 0.07778 -0.72266 0.0882 -0.74779 0.0787 C -0.75352 0.07639 -0.75898 0.07269 -0.76471 0.06991 C -0.76797 0.06852 -0.77122 0.06759 -0.77435 0.06574 C -0.77852 0.0632 -0.78229 0.05926 -0.78646 0.05718 C -0.79115 0.05486 -0.79609 0.05417 -0.80104 0.05278 C -0.8207 0.03519 -0.79935 0.05208 -0.82513 0.03982 C -0.86628 0.02037 -0.82813 0.03125 -0.86628 0.02269 C -0.86953 0.01991 -0.87253 0.01574 -0.87604 0.01412 C -0.88151 0.01134 -0.88724 0.01111 -0.89297 0.00972 C -0.90013 0.0081 -0.90742 0.00671 -0.91471 0.00556 C -0.92435 0.00394 -0.93411 0.00324 -0.94375 0.00116 C -1.01315 -0.01412 -0.92435 -0.00255 -1.01628 -0.0118 C -1.0431 -0.0213 -1.0181 -0.01343 -1.06706 -0.02037 C -1.07435 -0.0213 -1.08164 -0.02315 -1.0888 -0.02454 C -1.08724 -0.03171 -1.08529 -0.03866 -1.08398 -0.04606 C -1.08281 -0.05301 -1.08307 -0.06065 -1.08164 -0.06759 C -1.0806 -0.07245 -1.078 -0.07569 -1.07682 -0.08055 C -1.07474 -0.08889 -1.07474 -0.09884 -1.07188 -0.10625 C -1.06484 -0.12523 -1.06888 -0.11505 -1.0599 -0.13634 C -1.0582 -0.14653 -1.05729 -0.15694 -1.05495 -0.16643 C -1.05156 -0.18125 -1.0457 -0.19421 -1.04284 -0.20949 C -1.04128 -0.21782 -1.03763 -0.23843 -1.03568 -0.24398 C -1.03073 -0.25764 -1.02344 -0.26852 -1.01875 -0.28264 C -1.01628 -0.28981 -1.01354 -0.29676 -1.01146 -0.30417 C -1.00951 -0.31111 -1.00898 -0.31921 -1.00664 -0.32569 C -1.00091 -0.34097 -0.99297 -0.35347 -0.98724 -0.36875 C -0.98398 -0.37731 -0.98112 -0.38611 -0.9776 -0.39444 C -0.97279 -0.40602 -0.96758 -0.4169 -0.96302 -0.42893 C -0.9582 -0.44167 -0.95378 -0.45509 -0.94857 -0.46759 C -0.94375 -0.47893 -0.93854 -0.49005 -0.93398 -0.50208 L -0.91953 -0.54074 L -0.91471 -0.55347 C -0.91302 -0.55787 -0.91081 -0.56157 -0.9099 -0.56643 L -0.90742 -0.5794 C -0.90664 -0.57083 -0.90586 -0.56227 -0.90495 -0.55347 C -0.90352 -0.53912 -0.90013 -0.51065 -0.90013 -0.51065 C -0.89518 -0.26412 -0.89622 -0.36343 -0.90013 0.04421 C -0.90065 0.0882 -0.90169 0.09537 -0.90495 0.13032 C -0.90586 0.15162 -0.90612 0.17338 -0.90742 0.19468 C -0.90781 0.2007 -0.91159 0.20695 -0.9099 0.21204 C -0.9082 0.2169 -0.90339 0.21482 -0.90013 0.2162 L -0.76706 0.20764 C -0.7638 0.20741 -0.7431 0.20162 -0.73815 0.19907 C -0.73398 0.19676 -0.73021 0.19236 -0.72604 0.19051 C -0.72122 0.1882 -0.71628 0.18796 -0.71146 0.18611 C -0.70495 0.18357 -0.6987 0.17894 -0.69219 0.17755 C -0.6849 0.17616 -0.6776 0.175 -0.67031 0.17315 C -0.6655 0.17199 -0.66068 0.16991 -0.65586 0.16898 C -0.64622 0.16713 -0.63646 0.16644 -0.62682 0.16458 C -0.62188 0.16366 -0.61719 0.16111 -0.61224 0.16042 C -0.60104 0.15833 -0.58971 0.15741 -0.57839 0.15602 C -0.57604 0.15463 -0.5737 0.15185 -0.57122 0.15162 L -0.16953 0.14745 L -0.4043 0.23333 " pathEditMode="relative" ptsTypes="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>
                                      <p:cBhvr>
                                        <p:cTn id="8" dur="8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ula_u">
      <a:majorFont>
        <a:latin typeface="HGP創英角ｺﾞｼｯｸUB"/>
        <a:ea typeface="HGP創英角ｺﾞｼｯｸUB"/>
        <a:cs typeface=""/>
      </a:majorFont>
      <a:minorFont>
        <a:latin typeface="HGPｺﾞｼｯｸE"/>
        <a:ea typeface="HGPｺﾞｼｯｸE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ula_u">
      <a:majorFont>
        <a:latin typeface="HGP創英角ｺﾞｼｯｸUB"/>
        <a:ea typeface="HGP創英角ｺﾞｼｯｸUB"/>
        <a:cs typeface=""/>
      </a:majorFont>
      <a:minorFont>
        <a:latin typeface="HGPｺﾞｼｯｸE"/>
        <a:ea typeface="HGPｺﾞｼｯｸE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51</Words>
  <Application>Microsoft Office PowerPoint</Application>
  <PresentationFormat>ワイド画面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HGPｺﾞｼｯｸE</vt:lpstr>
      <vt:lpstr>HGP創英角ｺﾞｼｯｸUB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Yusuke Kurahashi</dc:creator>
  <cp:lastModifiedBy>yusuke.kurahashi@outlook.jp</cp:lastModifiedBy>
  <cp:revision>15</cp:revision>
  <dcterms:created xsi:type="dcterms:W3CDTF">2021-03-19T07:23:38Z</dcterms:created>
  <dcterms:modified xsi:type="dcterms:W3CDTF">2021-05-31T08:10:13Z</dcterms:modified>
</cp:coreProperties>
</file>