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  <p:sldId id="278" r:id="rId4"/>
    <p:sldId id="27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2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3636" y="1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92ED0-5098-45B9-98EA-F6A1E29E3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FD845A-D852-469C-A336-C2B54C122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B9974C-41B6-4644-B2AA-8CDB8ED3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2E410A-D092-48CF-87F1-1407C060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8F41FA-D533-4AFD-9387-9C42822C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89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308C3-46EB-4FDE-AE51-D3E78E68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2D52B8-62AE-44FE-99D0-79C31D3A1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A1F67-5DDB-4E79-A0AC-8DBD11F1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C267BC-3D5B-47BC-99AA-1FD051EB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8DAAB0-99D2-41D3-A77D-03119CA1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13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DCEA6D-C595-4BF5-95DF-D0ADC05FA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85AD4E-BDD8-4D0D-B06B-EBAC1E3A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7C55A-D24D-4D3F-98FA-E30CD435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D2A64-22A2-45DF-85E9-F087AD8F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180F0-CA1D-447B-853C-D7A427EF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11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9E2B80-2349-4D17-837B-62F7C4059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DFE6CC-2968-422F-A863-D159C9696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B0659F-FD4F-4297-BB12-21312ED8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3300E-1070-4C3C-9B36-31E115A3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3A735E-E9BD-496C-972C-4273AE32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8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74A3F-D5EF-4550-A8AF-2EAFB60E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067FA1-D3B3-4A67-922C-877D2B011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D0C626-27F1-41CE-99B0-87A02C2D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B19F34-B003-4EAC-81FE-2F3AA124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5217CF-7B2E-42D2-A913-51B04AFD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98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05274-BF1B-4FA0-9F32-C8B4D15D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9E16D5-9C33-41EE-A05E-E629FCBD6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A2A19D-9748-447A-BD23-2D2D510FB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D38EB5-453B-4C61-98D4-5A2FC68A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60CDA5-EB7F-43E7-BF7D-60EA103C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C30C21-E51E-4480-AE6D-04BFD6AB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18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A2609-0779-490A-A233-BBE5771A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EF45A8-8ACB-402D-9CD5-CF40A3D9C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1841A4-958C-4872-8C45-5E42598A1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2849DE8-6495-4310-BC94-698376BAA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8E2EDA-C147-4289-898B-D3A6B1341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B0833C-2251-4793-BC5C-7C0CC0A04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C776E2-1FED-44A2-A426-A055C4D1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D28F5A-9C2B-4FA6-9288-AE97E588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31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EFEE87-9928-465D-BEBB-97010973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E4861A-DAD9-49D8-AB9C-D83D3ED14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DACCC0-AB7F-4869-8D07-75667C8F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F77A08-8C38-497F-98A2-B67A2549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7159D4-7FBA-4E19-90C2-76220898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6D0082-4FD8-4A12-812F-79FBDB60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3DEE50-9942-4567-823E-AC4BF8F8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67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28FA5-6C0A-4642-905E-7C5A7804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29A81F-7E23-4A8D-8289-669A6D4E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4571E1-DB94-40F7-B32B-858C3A98C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F01428-2C33-4F33-9F0D-9903113B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9B18D8-F183-490F-9109-AF9E4B57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AD6FC4-8928-46E5-AFEA-71AE1E26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73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7E48A-DB00-47D9-B35D-D896B6C5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11489B-28C5-4890-BD04-5F5BFC3DD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258DF8-5A5C-4CAC-8B8C-25F2BB3EF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B824EB-D90F-4DFA-9CEF-A64E468A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2DC6E3-EFCA-444E-A56E-5EF0765B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65164C-72D3-40B5-9E62-B2E9929F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8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708041-3D8F-4ADC-BE11-A478B59A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128C56-4037-43B9-93B8-34589268E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42558D-9195-4018-B354-61FFB3EC8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660C-0DFF-44B7-BC41-F9B67826598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C9F0B-9083-4B8A-AC4B-A3938128A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F90C5-CAA6-406F-AF6C-BE611997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E960-8041-492A-95D9-E58973944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45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楕円 20">
            <a:extLst>
              <a:ext uri="{FF2B5EF4-FFF2-40B4-BE49-F238E27FC236}">
                <a16:creationId xmlns:a16="http://schemas.microsoft.com/office/drawing/2014/main" id="{C1A75218-592D-45BB-85FC-97315B5D2EDD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962E412-CA5B-4AA4-B7C2-84E72241DE67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839B40F-DFE8-4816-921C-248D4267DAE7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endParaRPr kumimoji="1" lang="ja-JP" altLang="en-US" sz="9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0663526F-B152-4CCA-87AF-0956F655ECDA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endParaRPr kumimoji="1" lang="ja-JP" altLang="en-US" sz="9600" dirty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D47E002-5F44-4315-BE3B-C153E1640F5D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endParaRPr kumimoji="1" lang="ja-JP" altLang="en-US" sz="9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7C2505B-882E-47CD-9B9B-41078778D896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endParaRPr kumimoji="1" lang="ja-JP" altLang="en-US" sz="9600" dirty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8AA4587-56B9-46FC-A387-AE839AC4B4A7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endParaRPr kumimoji="1" lang="ja-JP" altLang="en-US" sz="9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B90BCE4C-6057-43A7-B059-22F48FBD4F5A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endParaRPr kumimoji="1" lang="ja-JP" altLang="en-US" sz="9600" dirty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DA822683-E465-4CD3-A877-4335741A0AEB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5D726DA-0A82-4B66-BC62-9314F8EE5950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21031CBB-93D3-4378-B562-204E79287AA0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5B7920D3-9BB8-4956-993B-BBD942A88A32}"/>
              </a:ext>
            </a:extLst>
          </p:cNvPr>
          <p:cNvSpPr/>
          <p:nvPr/>
        </p:nvSpPr>
        <p:spPr>
          <a:xfrm>
            <a:off x="4684486" y="2017486"/>
            <a:ext cx="2823028" cy="2823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600"/>
              </a:lnSpc>
            </a:pPr>
            <a:r>
              <a:rPr kumimoji="1" lang="en-US" altLang="ja-JP" sz="96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3795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2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>
            <a:extLst>
              <a:ext uri="{FF2B5EF4-FFF2-40B4-BE49-F238E27FC236}">
                <a16:creationId xmlns:a16="http://schemas.microsoft.com/office/drawing/2014/main" id="{F5A5A8E4-B143-42A5-B0D8-4A615D82B5E8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29C7B5F9-0B61-4EA2-BEC6-AD7444A86A1D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START!!</a:t>
            </a:r>
          </a:p>
        </p:txBody>
      </p:sp>
    </p:spTree>
    <p:extLst>
      <p:ext uri="{BB962C8B-B14F-4D97-AF65-F5344CB8AC3E}">
        <p14:creationId xmlns:p14="http://schemas.microsoft.com/office/powerpoint/2010/main" val="3444535810"/>
      </p:ext>
    </p:extLst>
  </p:cSld>
  <p:clrMapOvr>
    <a:masterClrMapping/>
  </p:clrMapOvr>
  <p:transition spd="slow" advTm="1000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楕円 42">
            <a:extLst>
              <a:ext uri="{FF2B5EF4-FFF2-40B4-BE49-F238E27FC236}">
                <a16:creationId xmlns:a16="http://schemas.microsoft.com/office/drawing/2014/main" id="{8CA78E92-52A2-4147-9972-2BA5CA8D05CB}"/>
              </a:ext>
            </a:extLst>
          </p:cNvPr>
          <p:cNvSpPr/>
          <p:nvPr/>
        </p:nvSpPr>
        <p:spPr>
          <a:xfrm>
            <a:off x="-3608159" y="-6275159"/>
            <a:ext cx="19408318" cy="194083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50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START!!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935AE9-0847-454E-BB9B-649B1D444223}"/>
              </a:ext>
            </a:extLst>
          </p:cNvPr>
          <p:cNvSpPr/>
          <p:nvPr/>
        </p:nvSpPr>
        <p:spPr>
          <a:xfrm>
            <a:off x="-6377448" y="-793338"/>
            <a:ext cx="6377448" cy="6377448"/>
          </a:xfrm>
          <a:prstGeom prst="rect">
            <a:avLst/>
          </a:prstGeom>
          <a:gradFill>
            <a:gsLst>
              <a:gs pos="0">
                <a:schemeClr val="bg1">
                  <a:alpha val="75000"/>
                </a:schemeClr>
              </a:gs>
              <a:gs pos="7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星: 6 pt 3">
            <a:extLst>
              <a:ext uri="{FF2B5EF4-FFF2-40B4-BE49-F238E27FC236}">
                <a16:creationId xmlns:a16="http://schemas.microsoft.com/office/drawing/2014/main" id="{59DEB6ED-9A12-4154-9366-645997322DCD}"/>
              </a:ext>
            </a:extLst>
          </p:cNvPr>
          <p:cNvSpPr/>
          <p:nvPr/>
        </p:nvSpPr>
        <p:spPr>
          <a:xfrm>
            <a:off x="-5327240" y="8420268"/>
            <a:ext cx="4277032" cy="4277032"/>
          </a:xfrm>
          <a:prstGeom prst="star6">
            <a:avLst>
              <a:gd name="adj" fmla="val 3351"/>
              <a:gd name="hf" fmla="val 115470"/>
            </a:avLst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350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Tm="0">
        <p159:morph option="byObject"/>
      </p:transition>
    </mc:Choice>
    <mc:Fallback>
      <p:transition spd="slow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楕円 42">
            <a:extLst>
              <a:ext uri="{FF2B5EF4-FFF2-40B4-BE49-F238E27FC236}">
                <a16:creationId xmlns:a16="http://schemas.microsoft.com/office/drawing/2014/main" id="{8CA78E92-52A2-4147-9972-2BA5CA8D05CB}"/>
              </a:ext>
            </a:extLst>
          </p:cNvPr>
          <p:cNvSpPr/>
          <p:nvPr/>
        </p:nvSpPr>
        <p:spPr>
          <a:xfrm>
            <a:off x="-3608159" y="-6275159"/>
            <a:ext cx="19408318" cy="194083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50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START!!</a:t>
            </a:r>
          </a:p>
        </p:txBody>
      </p:sp>
      <p:sp>
        <p:nvSpPr>
          <p:cNvPr id="7" name="星: 6 pt 6">
            <a:extLst>
              <a:ext uri="{FF2B5EF4-FFF2-40B4-BE49-F238E27FC236}">
                <a16:creationId xmlns:a16="http://schemas.microsoft.com/office/drawing/2014/main" id="{8276239D-7782-4BC3-8997-DD216FF8A4E0}"/>
              </a:ext>
            </a:extLst>
          </p:cNvPr>
          <p:cNvSpPr/>
          <p:nvPr/>
        </p:nvSpPr>
        <p:spPr>
          <a:xfrm>
            <a:off x="13977257" y="7551386"/>
            <a:ext cx="1921972" cy="1921972"/>
          </a:xfrm>
          <a:prstGeom prst="star6">
            <a:avLst>
              <a:gd name="adj" fmla="val 3351"/>
              <a:gd name="hf" fmla="val 11547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scene3d>
            <a:camera prst="perspective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767E1B-BC5F-4C1C-95BF-E8290C94D627}"/>
              </a:ext>
            </a:extLst>
          </p:cNvPr>
          <p:cNvSpPr/>
          <p:nvPr/>
        </p:nvSpPr>
        <p:spPr>
          <a:xfrm>
            <a:off x="12192000" y="-793338"/>
            <a:ext cx="6377448" cy="6377448"/>
          </a:xfrm>
          <a:prstGeom prst="rect">
            <a:avLst/>
          </a:prstGeom>
          <a:gradFill>
            <a:gsLst>
              <a:gs pos="0">
                <a:schemeClr val="bg1">
                  <a:alpha val="75000"/>
                </a:schemeClr>
              </a:gs>
              <a:gs pos="7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638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3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</Words>
  <Application>Microsoft Office PowerPoint</Application>
  <PresentationFormat>ワイド画面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Yusuke Kurahashi</dc:creator>
  <cp:lastModifiedBy>Yusuke Kurahashi</cp:lastModifiedBy>
  <cp:revision>19</cp:revision>
  <dcterms:created xsi:type="dcterms:W3CDTF">2021-03-16T06:50:19Z</dcterms:created>
  <dcterms:modified xsi:type="dcterms:W3CDTF">2021-03-16T09:44:42Z</dcterms:modified>
</cp:coreProperties>
</file>