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0" r:id="rId3"/>
    <p:sldId id="278" r:id="rId4"/>
    <p:sldId id="27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25" autoAdjust="0"/>
    <p:restoredTop sz="94660"/>
  </p:normalViewPr>
  <p:slideViewPr>
    <p:cSldViewPr snapToGrid="0" showGuides="1">
      <p:cViewPr>
        <p:scale>
          <a:sx n="25" d="100"/>
          <a:sy n="25" d="100"/>
        </p:scale>
        <p:origin x="3636" y="18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592ED0-5098-45B9-98EA-F6A1E29E32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4FD845A-D852-469C-A336-C2B54C122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B9974C-41B6-4644-B2AA-8CDB8ED39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660C-0DFF-44B7-BC41-F9B678265982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2E410A-D092-48CF-87F1-1407C060A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8F41FA-D533-4AFD-9387-9C42822C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E960-8041-492A-95D9-E58973944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89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0308C3-46EB-4FDE-AE51-D3E78E680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22D52B8-62AE-44FE-99D0-79C31D3A12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4A1F67-5DDB-4E79-A0AC-8DBD11F16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660C-0DFF-44B7-BC41-F9B678265982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C267BC-3D5B-47BC-99AA-1FD051EB9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8DAAB0-99D2-41D3-A77D-03119CA11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E960-8041-492A-95D9-E58973944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136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CDCEA6D-C595-4BF5-95DF-D0ADC05FA1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D85AD4E-BDD8-4D0D-B06B-EBAC1E3A80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87C55A-D24D-4D3F-98FA-E30CD435F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660C-0DFF-44B7-BC41-F9B678265982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CD2A64-22A2-45DF-85E9-F087AD8FA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6180F0-CA1D-447B-853C-D7A427EFF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E960-8041-492A-95D9-E58973944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116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9E2B80-2349-4D17-837B-62F7C4059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DFE6CC-2968-422F-A863-D159C9696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B0659F-FD4F-4297-BB12-21312ED88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660C-0DFF-44B7-BC41-F9B678265982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13300E-1070-4C3C-9B36-31E115A31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3A735E-E9BD-496C-972C-4273AE321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E960-8041-492A-95D9-E58973944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88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F74A3F-D5EF-4550-A8AF-2EAFB60E2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067FA1-D3B3-4A67-922C-877D2B011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D0C626-27F1-41CE-99B0-87A02C2DB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660C-0DFF-44B7-BC41-F9B678265982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B19F34-B003-4EAC-81FE-2F3AA124E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5217CF-7B2E-42D2-A913-51B04AFDE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E960-8041-492A-95D9-E58973944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98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E05274-BF1B-4FA0-9F32-C8B4D15D5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9E16D5-9C33-41EE-A05E-E629FCBD6A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4A2A19D-9748-447A-BD23-2D2D510FB1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D38EB5-453B-4C61-98D4-5A2FC68A6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660C-0DFF-44B7-BC41-F9B678265982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960CDA5-EB7F-43E7-BF7D-60EA103C2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C30C21-E51E-4480-AE6D-04BFD6ABC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E960-8041-492A-95D9-E58973944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184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5A2609-0779-490A-A233-BBE5771A0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3EF45A8-8ACB-402D-9CD5-CF40A3D9C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D1841A4-958C-4872-8C45-5E42598A1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2849DE8-6495-4310-BC94-698376BAA5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A8E2EDA-C147-4289-898B-D3A6B13418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9B0833C-2251-4793-BC5C-7C0CC0A04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660C-0DFF-44B7-BC41-F9B678265982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AC776E2-1FED-44A2-A426-A055C4D16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CD28F5A-9C2B-4FA6-9288-AE97E588D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E960-8041-492A-95D9-E58973944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316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EFEE87-9928-465D-BEBB-970109739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E4861A-DAD9-49D8-AB9C-D83D3ED14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660C-0DFF-44B7-BC41-F9B678265982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3DACCC0-AB7F-4869-8D07-75667C8F9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CF77A08-8C38-497F-98A2-B67A25491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E960-8041-492A-95D9-E58973944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66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37159D4-7FBA-4E19-90C2-762208983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660C-0DFF-44B7-BC41-F9B678265982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C6D0082-4FD8-4A12-812F-79FBDB602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63DEE50-9942-4567-823E-AC4BF8F8F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E960-8041-492A-95D9-E58973944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670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D28FA5-6C0A-4642-905E-7C5A78040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29A81F-7E23-4A8D-8289-669A6D4E0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54571E1-DB94-40F7-B32B-858C3A98C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F01428-2C33-4F33-9F0D-9903113B6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660C-0DFF-44B7-BC41-F9B678265982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29B18D8-F183-490F-9109-AF9E4B571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AD6FC4-8928-46E5-AFEA-71AE1E26B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E960-8041-492A-95D9-E58973944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73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87E48A-DB00-47D9-B35D-D896B6C59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911489B-28C5-4890-BD04-5F5BFC3DDD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2258DF8-5A5C-4CAC-8B8C-25F2BB3EF5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B824EB-D90F-4DFA-9CEF-A64E468A4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660C-0DFF-44B7-BC41-F9B678265982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2DC6E3-EFCA-444E-A56E-5EF0765B2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965164C-72D3-40B5-9E62-B2E9929F1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AE960-8041-492A-95D9-E58973944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88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6708041-3D8F-4ADC-BE11-A478B59A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128C56-4037-43B9-93B8-34589268E7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42558D-9195-4018-B354-61FFB3EC8B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D660C-0DFF-44B7-BC41-F9B678265982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6C9F0B-9083-4B8A-AC4B-A3938128A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3F90C5-CAA6-406F-AF6C-BE61199713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AE960-8041-492A-95D9-E58973944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451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楕円 20">
            <a:extLst>
              <a:ext uri="{FF2B5EF4-FFF2-40B4-BE49-F238E27FC236}">
                <a16:creationId xmlns:a16="http://schemas.microsoft.com/office/drawing/2014/main" id="{C1A75218-592D-45BB-85FC-97315B5D2EDD}"/>
              </a:ext>
            </a:extLst>
          </p:cNvPr>
          <p:cNvSpPr/>
          <p:nvPr/>
        </p:nvSpPr>
        <p:spPr>
          <a:xfrm>
            <a:off x="4267200" y="1600200"/>
            <a:ext cx="3657600" cy="3657600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4962E412-CA5B-4AA4-B7C2-84E72241DE67}"/>
              </a:ext>
            </a:extLst>
          </p:cNvPr>
          <p:cNvSpPr/>
          <p:nvPr/>
        </p:nvSpPr>
        <p:spPr>
          <a:xfrm>
            <a:off x="4267200" y="1600200"/>
            <a:ext cx="3657600" cy="36576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A839B40F-DFE8-4816-921C-248D4267DAE7}"/>
              </a:ext>
            </a:extLst>
          </p:cNvPr>
          <p:cNvSpPr/>
          <p:nvPr/>
        </p:nvSpPr>
        <p:spPr>
          <a:xfrm>
            <a:off x="4684486" y="2017486"/>
            <a:ext cx="2823028" cy="2823028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9600"/>
              </a:lnSpc>
            </a:pPr>
            <a:r>
              <a:rPr kumimoji="1" lang="en-US" altLang="ja-JP" sz="9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endParaRPr kumimoji="1" lang="ja-JP" altLang="en-US" sz="9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0663526F-B152-4CCA-87AF-0956F655ECDA}"/>
              </a:ext>
            </a:extLst>
          </p:cNvPr>
          <p:cNvSpPr/>
          <p:nvPr/>
        </p:nvSpPr>
        <p:spPr>
          <a:xfrm>
            <a:off x="4684486" y="2017486"/>
            <a:ext cx="2823028" cy="282302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9600"/>
              </a:lnSpc>
            </a:pPr>
            <a:r>
              <a:rPr kumimoji="1" lang="en-US" altLang="ja-JP" sz="9600" dirty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</a:t>
            </a:r>
            <a:endParaRPr kumimoji="1" lang="ja-JP" altLang="en-US" sz="9600" dirty="0">
              <a:solidFill>
                <a:schemeClr val="bg2">
                  <a:lumMod val="2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2D47E002-5F44-4315-BE3B-C153E1640F5D}"/>
              </a:ext>
            </a:extLst>
          </p:cNvPr>
          <p:cNvSpPr/>
          <p:nvPr/>
        </p:nvSpPr>
        <p:spPr>
          <a:xfrm>
            <a:off x="4684486" y="2017486"/>
            <a:ext cx="2823028" cy="2823028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9600"/>
              </a:lnSpc>
            </a:pPr>
            <a:r>
              <a:rPr kumimoji="1" lang="en-US" altLang="ja-JP" sz="9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endParaRPr kumimoji="1" lang="ja-JP" altLang="en-US" sz="9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47C2505B-882E-47CD-9B9B-41078778D896}"/>
              </a:ext>
            </a:extLst>
          </p:cNvPr>
          <p:cNvSpPr/>
          <p:nvPr/>
        </p:nvSpPr>
        <p:spPr>
          <a:xfrm>
            <a:off x="4684486" y="2017486"/>
            <a:ext cx="2823028" cy="282302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9600"/>
              </a:lnSpc>
            </a:pPr>
            <a:r>
              <a:rPr kumimoji="1" lang="en-US" altLang="ja-JP" sz="9600" dirty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</a:t>
            </a:r>
            <a:endParaRPr kumimoji="1" lang="ja-JP" altLang="en-US" sz="9600" dirty="0">
              <a:solidFill>
                <a:schemeClr val="bg2">
                  <a:lumMod val="2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18AA4587-56B9-46FC-A387-AE839AC4B4A7}"/>
              </a:ext>
            </a:extLst>
          </p:cNvPr>
          <p:cNvSpPr/>
          <p:nvPr/>
        </p:nvSpPr>
        <p:spPr>
          <a:xfrm>
            <a:off x="4684486" y="2017486"/>
            <a:ext cx="2823028" cy="2823028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9600"/>
              </a:lnSpc>
            </a:pPr>
            <a:r>
              <a:rPr kumimoji="1" lang="en-US" altLang="ja-JP" sz="9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</a:t>
            </a:r>
            <a:endParaRPr kumimoji="1" lang="ja-JP" altLang="en-US" sz="9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B90BCE4C-6057-43A7-B059-22F48FBD4F5A}"/>
              </a:ext>
            </a:extLst>
          </p:cNvPr>
          <p:cNvSpPr/>
          <p:nvPr/>
        </p:nvSpPr>
        <p:spPr>
          <a:xfrm>
            <a:off x="4684486" y="2017486"/>
            <a:ext cx="2823028" cy="282302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9600"/>
              </a:lnSpc>
            </a:pPr>
            <a:r>
              <a:rPr kumimoji="1" lang="en-US" altLang="ja-JP" sz="9600" dirty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</a:t>
            </a:r>
            <a:endParaRPr kumimoji="1" lang="ja-JP" altLang="en-US" sz="9600" dirty="0">
              <a:solidFill>
                <a:schemeClr val="bg2">
                  <a:lumMod val="2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DA822683-E465-4CD3-A877-4335741A0AEB}"/>
              </a:ext>
            </a:extLst>
          </p:cNvPr>
          <p:cNvSpPr/>
          <p:nvPr/>
        </p:nvSpPr>
        <p:spPr>
          <a:xfrm>
            <a:off x="4684486" y="2017486"/>
            <a:ext cx="2823028" cy="2823028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9600"/>
              </a:lnSpc>
            </a:pPr>
            <a:r>
              <a:rPr kumimoji="1" lang="en-US" altLang="ja-JP" sz="9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95D726DA-0A82-4B66-BC62-9314F8EE5950}"/>
              </a:ext>
            </a:extLst>
          </p:cNvPr>
          <p:cNvSpPr/>
          <p:nvPr/>
        </p:nvSpPr>
        <p:spPr>
          <a:xfrm>
            <a:off x="4684486" y="2017486"/>
            <a:ext cx="2823028" cy="282302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9600"/>
              </a:lnSpc>
            </a:pPr>
            <a:r>
              <a:rPr kumimoji="1" lang="en-US" altLang="ja-JP" sz="9600" dirty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21031CBB-93D3-4378-B562-204E79287AA0}"/>
              </a:ext>
            </a:extLst>
          </p:cNvPr>
          <p:cNvSpPr/>
          <p:nvPr/>
        </p:nvSpPr>
        <p:spPr>
          <a:xfrm>
            <a:off x="4684486" y="2017486"/>
            <a:ext cx="2823028" cy="2823028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9600"/>
              </a:lnSpc>
            </a:pPr>
            <a:r>
              <a:rPr kumimoji="1" lang="en-US" altLang="ja-JP" sz="9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5B7920D3-9BB8-4956-993B-BBD942A88A32}"/>
              </a:ext>
            </a:extLst>
          </p:cNvPr>
          <p:cNvSpPr/>
          <p:nvPr/>
        </p:nvSpPr>
        <p:spPr>
          <a:xfrm>
            <a:off x="4684486" y="2017486"/>
            <a:ext cx="2823028" cy="282302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9600"/>
              </a:lnSpc>
            </a:pPr>
            <a:r>
              <a:rPr kumimoji="1" lang="en-US" altLang="ja-JP" sz="9600" dirty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3795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1" presetClass="entr" presetSubtype="1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1" presetClass="entr" presetSubtype="1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1" presetClass="entr" presetSubtype="1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animBg="1"/>
      <p:bldP spid="22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楕円 2">
            <a:extLst>
              <a:ext uri="{FF2B5EF4-FFF2-40B4-BE49-F238E27FC236}">
                <a16:creationId xmlns:a16="http://schemas.microsoft.com/office/drawing/2014/main" id="{F5A5A8E4-B143-42A5-B0D8-4A615D82B5E8}"/>
              </a:ext>
            </a:extLst>
          </p:cNvPr>
          <p:cNvSpPr/>
          <p:nvPr/>
        </p:nvSpPr>
        <p:spPr>
          <a:xfrm>
            <a:off x="4267200" y="1600200"/>
            <a:ext cx="3657600" cy="36576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29C7B5F9-0B61-4EA2-BEC6-AD7444A86A1D}"/>
              </a:ext>
            </a:extLst>
          </p:cNvPr>
          <p:cNvSpPr/>
          <p:nvPr/>
        </p:nvSpPr>
        <p:spPr>
          <a:xfrm>
            <a:off x="4267200" y="1600200"/>
            <a:ext cx="3657600" cy="3657600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START!!</a:t>
            </a:r>
          </a:p>
        </p:txBody>
      </p:sp>
    </p:spTree>
    <p:extLst>
      <p:ext uri="{BB962C8B-B14F-4D97-AF65-F5344CB8AC3E}">
        <p14:creationId xmlns:p14="http://schemas.microsoft.com/office/powerpoint/2010/main" val="3444535810"/>
      </p:ext>
    </p:extLst>
  </p:cSld>
  <p:clrMapOvr>
    <a:masterClrMapping/>
  </p:clrMapOvr>
  <p:transition spd="slow" advTm="1000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楕円 42">
            <a:extLst>
              <a:ext uri="{FF2B5EF4-FFF2-40B4-BE49-F238E27FC236}">
                <a16:creationId xmlns:a16="http://schemas.microsoft.com/office/drawing/2014/main" id="{8CA78E92-52A2-4147-9972-2BA5CA8D05CB}"/>
              </a:ext>
            </a:extLst>
          </p:cNvPr>
          <p:cNvSpPr/>
          <p:nvPr/>
        </p:nvSpPr>
        <p:spPr>
          <a:xfrm>
            <a:off x="-3608159" y="-6275159"/>
            <a:ext cx="19408318" cy="1940831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5000" dirty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START!!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8935AE9-0847-454E-BB9B-649B1D444223}"/>
              </a:ext>
            </a:extLst>
          </p:cNvPr>
          <p:cNvSpPr/>
          <p:nvPr/>
        </p:nvSpPr>
        <p:spPr>
          <a:xfrm>
            <a:off x="-6377448" y="-793338"/>
            <a:ext cx="6377448" cy="6377448"/>
          </a:xfrm>
          <a:prstGeom prst="rect">
            <a:avLst/>
          </a:prstGeom>
          <a:gradFill>
            <a:gsLst>
              <a:gs pos="0">
                <a:schemeClr val="bg1">
                  <a:alpha val="75000"/>
                </a:schemeClr>
              </a:gs>
              <a:gs pos="75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星: 6 pt 3">
            <a:extLst>
              <a:ext uri="{FF2B5EF4-FFF2-40B4-BE49-F238E27FC236}">
                <a16:creationId xmlns:a16="http://schemas.microsoft.com/office/drawing/2014/main" id="{59DEB6ED-9A12-4154-9366-645997322DCD}"/>
              </a:ext>
            </a:extLst>
          </p:cNvPr>
          <p:cNvSpPr/>
          <p:nvPr/>
        </p:nvSpPr>
        <p:spPr>
          <a:xfrm>
            <a:off x="-5327240" y="8420268"/>
            <a:ext cx="4277032" cy="4277032"/>
          </a:xfrm>
          <a:prstGeom prst="star6">
            <a:avLst>
              <a:gd name="adj" fmla="val 3351"/>
              <a:gd name="hf" fmla="val 115470"/>
            </a:avLst>
          </a:prstGeom>
          <a:gradFill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  <a:ln>
            <a:noFill/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3509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 advTm="0">
        <p159:morph option="byObject"/>
      </p:transition>
    </mc:Choice>
    <mc:Fallback>
      <p:transition spd="slow" advTm="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楕円 42">
            <a:extLst>
              <a:ext uri="{FF2B5EF4-FFF2-40B4-BE49-F238E27FC236}">
                <a16:creationId xmlns:a16="http://schemas.microsoft.com/office/drawing/2014/main" id="{8CA78E92-52A2-4147-9972-2BA5CA8D05CB}"/>
              </a:ext>
            </a:extLst>
          </p:cNvPr>
          <p:cNvSpPr/>
          <p:nvPr/>
        </p:nvSpPr>
        <p:spPr>
          <a:xfrm>
            <a:off x="-3608159" y="-6275159"/>
            <a:ext cx="19408318" cy="1940831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5000" dirty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START!!</a:t>
            </a:r>
          </a:p>
        </p:txBody>
      </p:sp>
      <p:sp>
        <p:nvSpPr>
          <p:cNvPr id="7" name="星: 6 pt 6">
            <a:extLst>
              <a:ext uri="{FF2B5EF4-FFF2-40B4-BE49-F238E27FC236}">
                <a16:creationId xmlns:a16="http://schemas.microsoft.com/office/drawing/2014/main" id="{8276239D-7782-4BC3-8997-DD216FF8A4E0}"/>
              </a:ext>
            </a:extLst>
          </p:cNvPr>
          <p:cNvSpPr/>
          <p:nvPr/>
        </p:nvSpPr>
        <p:spPr>
          <a:xfrm>
            <a:off x="13977257" y="7551386"/>
            <a:ext cx="1921972" cy="1921972"/>
          </a:xfrm>
          <a:prstGeom prst="star6">
            <a:avLst>
              <a:gd name="adj" fmla="val 3351"/>
              <a:gd name="hf" fmla="val 115470"/>
            </a:avLst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  <a:scene3d>
            <a:camera prst="perspective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C767E1B-BC5F-4C1C-95BF-E8290C94D627}"/>
              </a:ext>
            </a:extLst>
          </p:cNvPr>
          <p:cNvSpPr/>
          <p:nvPr/>
        </p:nvSpPr>
        <p:spPr>
          <a:xfrm>
            <a:off x="12192000" y="-793338"/>
            <a:ext cx="6377448" cy="6377448"/>
          </a:xfrm>
          <a:prstGeom prst="rect">
            <a:avLst/>
          </a:prstGeom>
          <a:gradFill>
            <a:gsLst>
              <a:gs pos="0">
                <a:schemeClr val="bg1">
                  <a:alpha val="75000"/>
                </a:schemeClr>
              </a:gs>
              <a:gs pos="75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6380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3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16</Words>
  <Application>Microsoft Office PowerPoint</Application>
  <PresentationFormat>ワイド画面</PresentationFormat>
  <Paragraphs>13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HGP創英角ｺﾞｼｯｸUB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Yusuke Kurahashi</dc:creator>
  <cp:lastModifiedBy>Yusuke Kurahashi</cp:lastModifiedBy>
  <cp:revision>19</cp:revision>
  <dcterms:created xsi:type="dcterms:W3CDTF">2021-03-16T06:50:19Z</dcterms:created>
  <dcterms:modified xsi:type="dcterms:W3CDTF">2021-03-16T09:44:42Z</dcterms:modified>
</cp:coreProperties>
</file>